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4"/>
    <p:sldMasterId id="2147483767" r:id="rId5"/>
  </p:sldMasterIdLst>
  <p:notesMasterIdLst>
    <p:notesMasterId r:id="rId18"/>
  </p:notesMasterIdLst>
  <p:sldIdLst>
    <p:sldId id="275" r:id="rId6"/>
    <p:sldId id="409" r:id="rId7"/>
    <p:sldId id="2633" r:id="rId8"/>
    <p:sldId id="375" r:id="rId9"/>
    <p:sldId id="1259" r:id="rId10"/>
    <p:sldId id="2632" r:id="rId11"/>
    <p:sldId id="419" r:id="rId12"/>
    <p:sldId id="1258" r:id="rId13"/>
    <p:sldId id="2631" r:id="rId14"/>
    <p:sldId id="2634" r:id="rId15"/>
    <p:sldId id="633" r:id="rId16"/>
    <p:sldId id="7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ilie Koch Hatlebrekke" initials="CKH" lastIdx="6" clrIdx="0">
    <p:extLst>
      <p:ext uri="{19B8F6BF-5375-455C-9EA6-DF929625EA0E}">
        <p15:presenceInfo xmlns:p15="http://schemas.microsoft.com/office/powerpoint/2012/main" userId="S::Cecilie.Hatlebrekke@g2ocean.com::b0c53e77-a1c7-4f2c-9c25-4beb04607397" providerId="AD"/>
      </p:ext>
    </p:extLst>
  </p:cmAuthor>
  <p:cmAuthor id="2" name="Benedicte Hjelle Størksen" initials="BHS" lastIdx="1" clrIdx="1">
    <p:extLst>
      <p:ext uri="{19B8F6BF-5375-455C-9EA6-DF929625EA0E}">
        <p15:presenceInfo xmlns:p15="http://schemas.microsoft.com/office/powerpoint/2012/main" userId="S::benedicte.storksen@g2ocean.com::08eaeff9-202f-430c-9544-eeb842862d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925C"/>
    <a:srgbClr val="66BCBC"/>
    <a:srgbClr val="17161B"/>
    <a:srgbClr val="2F79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82"/>
    <p:restoredTop sz="95655"/>
  </p:normalViewPr>
  <p:slideViewPr>
    <p:cSldViewPr snapToGrid="0" snapToObjects="1">
      <p:cViewPr varScale="1">
        <p:scale>
          <a:sx n="79" d="100"/>
          <a:sy n="79" d="100"/>
        </p:scale>
        <p:origin x="224" y="8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9" d="100"/>
          <a:sy n="139" d="100"/>
        </p:scale>
        <p:origin x="33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FD4A3-E74D-A34A-96E9-D25082A7164B}" type="datetimeFigureOut">
              <a:rPr lang="en-US" smtClean="0"/>
              <a:t>9/8/19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9BDE7-316D-0846-9C25-9FBEBBE0A6B5}" type="slidenum">
              <a:rPr lang="en-US" smtClean="0"/>
              <a:t>‹#›</a:t>
            </a:fld>
            <a:endParaRPr lang="en-US"/>
          </a:p>
        </p:txBody>
      </p:sp>
    </p:spTree>
    <p:extLst>
      <p:ext uri="{BB962C8B-B14F-4D97-AF65-F5344CB8AC3E}">
        <p14:creationId xmlns:p14="http://schemas.microsoft.com/office/powerpoint/2010/main" val="697517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7AD9BDE7-316D-0846-9C25-9FBEBBE0A6B5}" type="slidenum">
              <a:rPr lang="en-US" smtClean="0"/>
              <a:t>1</a:t>
            </a:fld>
            <a:endParaRPr lang="en-US"/>
          </a:p>
        </p:txBody>
      </p:sp>
    </p:spTree>
    <p:extLst>
      <p:ext uri="{BB962C8B-B14F-4D97-AF65-F5344CB8AC3E}">
        <p14:creationId xmlns:p14="http://schemas.microsoft.com/office/powerpoint/2010/main" val="2975042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9274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32">
              <a:defRPr/>
            </a:pPr>
            <a:r>
              <a:rPr lang="nb-NO" dirty="0"/>
              <a:t>Money </a:t>
            </a:r>
            <a:r>
              <a:rPr lang="nb-NO" dirty="0" err="1"/>
              <a:t>becomes</a:t>
            </a:r>
            <a:r>
              <a:rPr lang="nb-NO" dirty="0"/>
              <a:t> digital</a:t>
            </a:r>
          </a:p>
          <a:p>
            <a:pPr defTabSz="914332">
              <a:defRPr/>
            </a:pPr>
            <a:r>
              <a:rPr lang="nb-NO" dirty="0"/>
              <a:t>Money </a:t>
            </a:r>
            <a:r>
              <a:rPr lang="nb-NO" dirty="0" err="1"/>
              <a:t>becomes</a:t>
            </a:r>
            <a:r>
              <a:rPr lang="nb-NO" dirty="0"/>
              <a:t> </a:t>
            </a:r>
            <a:r>
              <a:rPr lang="nb-NO" dirty="0" err="1"/>
              <a:t>programmable</a:t>
            </a:r>
            <a:endParaRPr lang="nb-NO" dirty="0"/>
          </a:p>
          <a:p>
            <a:pPr defTabSz="914332">
              <a:defRPr/>
            </a:pPr>
            <a:r>
              <a:rPr lang="nb-NO" dirty="0"/>
              <a:t>Money </a:t>
            </a:r>
            <a:r>
              <a:rPr lang="nb-NO" dirty="0" err="1"/>
              <a:t>becomes</a:t>
            </a:r>
            <a:r>
              <a:rPr lang="nb-NO" dirty="0"/>
              <a:t> </a:t>
            </a:r>
            <a:r>
              <a:rPr lang="nb-NO" dirty="0" err="1"/>
              <a:t>traceable</a:t>
            </a:r>
            <a:r>
              <a:rPr lang="nb-NO" dirty="0"/>
              <a:t> for Gov</a:t>
            </a:r>
          </a:p>
          <a:p>
            <a:pPr defTabSz="914332">
              <a:defRPr/>
            </a:pPr>
            <a:endParaRPr lang="nb-NO" dirty="0"/>
          </a:p>
          <a:p>
            <a:r>
              <a:rPr lang="nb-NO" dirty="0" err="1"/>
              <a:t>Venzuela</a:t>
            </a:r>
            <a:endParaRPr lang="nb-NO" dirty="0"/>
          </a:p>
          <a:p>
            <a:r>
              <a:rPr lang="nb-NO" dirty="0"/>
              <a:t>Ecuador</a:t>
            </a:r>
          </a:p>
          <a:p>
            <a:r>
              <a:rPr lang="nb-NO" dirty="0"/>
              <a:t>Tunisia</a:t>
            </a:r>
          </a:p>
          <a:p>
            <a:r>
              <a:rPr lang="nb-NO" dirty="0"/>
              <a:t>Senegal</a:t>
            </a:r>
          </a:p>
          <a:p>
            <a:endParaRPr lang="nb-NO" dirty="0"/>
          </a:p>
          <a:p>
            <a:r>
              <a:rPr lang="nb-NO" dirty="0"/>
              <a:t>Planlegger:</a:t>
            </a:r>
          </a:p>
          <a:p>
            <a:r>
              <a:rPr lang="nb-NO" dirty="0"/>
              <a:t>Dubai, Estland</a:t>
            </a:r>
          </a:p>
          <a:p>
            <a:r>
              <a:rPr lang="nb-NO" dirty="0"/>
              <a:t>Russland, Japan</a:t>
            </a:r>
          </a:p>
          <a:p>
            <a:r>
              <a:rPr lang="nb-NO" dirty="0"/>
              <a:t>Dubai, Kazakhstan</a:t>
            </a:r>
          </a:p>
          <a:p>
            <a:r>
              <a:rPr lang="nb-NO" dirty="0"/>
              <a:t>Sverige</a:t>
            </a:r>
          </a:p>
          <a:p>
            <a:pPr defTabSz="914332">
              <a:defRPr/>
            </a:pPr>
            <a:r>
              <a:rPr lang="nb-NO" dirty="0" err="1"/>
              <a:t>ov</a:t>
            </a:r>
            <a:r>
              <a:rPr lang="nb-NO"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138285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AD9BDE7-316D-0846-9C25-9FBEBBE0A6B5}" type="slidenum">
              <a:rPr lang="en-US" smtClean="0"/>
              <a:t>3</a:t>
            </a:fld>
            <a:endParaRPr lang="en-US"/>
          </a:p>
        </p:txBody>
      </p:sp>
    </p:spTree>
    <p:extLst>
      <p:ext uri="{BB962C8B-B14F-4D97-AF65-F5344CB8AC3E}">
        <p14:creationId xmlns:p14="http://schemas.microsoft.com/office/powerpoint/2010/main" val="1663085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AD9BDE7-316D-0846-9C25-9FBEBBE0A6B5}" type="slidenum">
              <a:rPr lang="en-US" smtClean="0"/>
              <a:t>4</a:t>
            </a:fld>
            <a:endParaRPr lang="en-US"/>
          </a:p>
        </p:txBody>
      </p:sp>
    </p:spTree>
    <p:extLst>
      <p:ext uri="{BB962C8B-B14F-4D97-AF65-F5344CB8AC3E}">
        <p14:creationId xmlns:p14="http://schemas.microsoft.com/office/powerpoint/2010/main" val="245149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In G2 Ocean we are committed to being a sustainable, pioneering and responsible company. We will support our owners, </a:t>
            </a:r>
            <a:r>
              <a:rPr lang="en-US" sz="1200" b="0" i="0" kern="1200" dirty="0" err="1">
                <a:solidFill>
                  <a:schemeClr val="tx1"/>
                </a:solidFill>
                <a:effectLst/>
                <a:latin typeface="+mn-lt"/>
                <a:ea typeface="+mn-ea"/>
                <a:cs typeface="+mn-cs"/>
              </a:rPr>
              <a:t>Gearbulk</a:t>
            </a:r>
            <a:r>
              <a:rPr lang="en-US" sz="1200" b="0" i="0" kern="1200" dirty="0">
                <a:solidFill>
                  <a:schemeClr val="tx1"/>
                </a:solidFill>
                <a:effectLst/>
                <a:latin typeface="+mn-lt"/>
                <a:ea typeface="+mn-ea"/>
                <a:cs typeface="+mn-cs"/>
              </a:rPr>
              <a:t> and Grieg Star, ongoing commitment to the environment, people and the positive economic impact that a company can have. We want to build on the heritage that both </a:t>
            </a:r>
            <a:r>
              <a:rPr lang="en-US" sz="1200" b="0" i="0" kern="1200" dirty="0" err="1">
                <a:solidFill>
                  <a:schemeClr val="tx1"/>
                </a:solidFill>
                <a:effectLst/>
                <a:latin typeface="+mn-lt"/>
                <a:ea typeface="+mn-ea"/>
                <a:cs typeface="+mn-cs"/>
              </a:rPr>
              <a:t>Gearbulk</a:t>
            </a:r>
            <a:r>
              <a:rPr lang="en-US" sz="1200" b="0" i="0" kern="1200" dirty="0">
                <a:solidFill>
                  <a:schemeClr val="tx1"/>
                </a:solidFill>
                <a:effectLst/>
                <a:latin typeface="+mn-lt"/>
                <a:ea typeface="+mn-ea"/>
                <a:cs typeface="+mn-cs"/>
              </a:rPr>
              <a:t> and Grieg Star have and at the same time look at new ways of doing business.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Having only been in operation since May 2017 we have to look at how we can work together with our stakeholders in protecting the environment, ensuring that we treat all those who both work with and for G2 Ocean fairly and responsibly and also ensuring that G2 Ocean will be economically secure for now and the future.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Over the next few months we will be developing our Corporate Social Responsibility policies based on the UN Global Compact principles and ensuring that they are embedded in the way we conduct business and thus our corporate culture.</a:t>
            </a:r>
          </a:p>
        </p:txBody>
      </p:sp>
      <p:sp>
        <p:nvSpPr>
          <p:cNvPr id="4" name="Slide Number Placeholder 3"/>
          <p:cNvSpPr>
            <a:spLocks noGrp="1"/>
          </p:cNvSpPr>
          <p:nvPr>
            <p:ph type="sldNum" sz="quarter" idx="10"/>
          </p:nvPr>
        </p:nvSpPr>
        <p:spPr/>
        <p:txBody>
          <a:bodyPr/>
          <a:lstStyle/>
          <a:p>
            <a:fld id="{7AD9BDE7-316D-0846-9C25-9FBEBBE0A6B5}" type="slidenum">
              <a:rPr lang="en-US" smtClean="0"/>
              <a:t>5</a:t>
            </a:fld>
            <a:endParaRPr lang="en-US"/>
          </a:p>
        </p:txBody>
      </p:sp>
    </p:spTree>
    <p:extLst>
      <p:ext uri="{BB962C8B-B14F-4D97-AF65-F5344CB8AC3E}">
        <p14:creationId xmlns:p14="http://schemas.microsoft.com/office/powerpoint/2010/main" val="421517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In G2 Ocean we are committed to being a sustainable, pioneering and responsible company. We will support our owners, </a:t>
            </a:r>
            <a:r>
              <a:rPr lang="en-US" sz="1200" b="0" i="0" kern="1200" dirty="0" err="1">
                <a:solidFill>
                  <a:schemeClr val="tx1"/>
                </a:solidFill>
                <a:effectLst/>
                <a:latin typeface="+mn-lt"/>
                <a:ea typeface="+mn-ea"/>
                <a:cs typeface="+mn-cs"/>
              </a:rPr>
              <a:t>Gearbulk</a:t>
            </a:r>
            <a:r>
              <a:rPr lang="en-US" sz="1200" b="0" i="0" kern="1200" dirty="0">
                <a:solidFill>
                  <a:schemeClr val="tx1"/>
                </a:solidFill>
                <a:effectLst/>
                <a:latin typeface="+mn-lt"/>
                <a:ea typeface="+mn-ea"/>
                <a:cs typeface="+mn-cs"/>
              </a:rPr>
              <a:t> and Grieg Star, ongoing commitment to the environment, people and the positive economic impact that a company can have. We want to build on the heritage that both </a:t>
            </a:r>
            <a:r>
              <a:rPr lang="en-US" sz="1200" b="0" i="0" kern="1200" dirty="0" err="1">
                <a:solidFill>
                  <a:schemeClr val="tx1"/>
                </a:solidFill>
                <a:effectLst/>
                <a:latin typeface="+mn-lt"/>
                <a:ea typeface="+mn-ea"/>
                <a:cs typeface="+mn-cs"/>
              </a:rPr>
              <a:t>Gearbulk</a:t>
            </a:r>
            <a:r>
              <a:rPr lang="en-US" sz="1200" b="0" i="0" kern="1200" dirty="0">
                <a:solidFill>
                  <a:schemeClr val="tx1"/>
                </a:solidFill>
                <a:effectLst/>
                <a:latin typeface="+mn-lt"/>
                <a:ea typeface="+mn-ea"/>
                <a:cs typeface="+mn-cs"/>
              </a:rPr>
              <a:t> and Grieg Star have and at the same time look at new ways of doing business.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Having only been in operation since May 2017 we have to look at how we can work together with our stakeholders in protecting the environment, ensuring that we treat all those who both work with and for G2 Ocean fairly and responsibly and also ensuring that G2 Ocean will be economically secure for now and the future.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Over the next few months we will be developing our Corporate Social Responsibility policies based on the UN Global Compact principles and ensuring that they are embedded in the way we conduct business and thus our corporate culture.</a:t>
            </a:r>
          </a:p>
        </p:txBody>
      </p:sp>
      <p:sp>
        <p:nvSpPr>
          <p:cNvPr id="4" name="Slide Number Placeholder 3"/>
          <p:cNvSpPr>
            <a:spLocks noGrp="1"/>
          </p:cNvSpPr>
          <p:nvPr>
            <p:ph type="sldNum" sz="quarter" idx="10"/>
          </p:nvPr>
        </p:nvSpPr>
        <p:spPr/>
        <p:txBody>
          <a:bodyPr/>
          <a:lstStyle/>
          <a:p>
            <a:fld id="{7AD9BDE7-316D-0846-9C25-9FBEBBE0A6B5}" type="slidenum">
              <a:rPr lang="en-US" smtClean="0"/>
              <a:t>6</a:t>
            </a:fld>
            <a:endParaRPr lang="en-US"/>
          </a:p>
        </p:txBody>
      </p:sp>
    </p:spTree>
    <p:extLst>
      <p:ext uri="{BB962C8B-B14F-4D97-AF65-F5344CB8AC3E}">
        <p14:creationId xmlns:p14="http://schemas.microsoft.com/office/powerpoint/2010/main" val="81087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are GB and GS combined 2016. Will provide G2 Ocean numbers when we have been operating long enough to have reliable</a:t>
            </a:r>
            <a:r>
              <a:rPr lang="en-US" baseline="0" dirty="0"/>
              <a:t> numbers.</a:t>
            </a:r>
            <a:endParaRPr lang="en-US" dirty="0"/>
          </a:p>
        </p:txBody>
      </p:sp>
      <p:sp>
        <p:nvSpPr>
          <p:cNvPr id="4" name="Slide Number Placeholder 3"/>
          <p:cNvSpPr>
            <a:spLocks noGrp="1"/>
          </p:cNvSpPr>
          <p:nvPr>
            <p:ph type="sldNum" sz="quarter" idx="10"/>
          </p:nvPr>
        </p:nvSpPr>
        <p:spPr/>
        <p:txBody>
          <a:bodyPr/>
          <a:lstStyle/>
          <a:p>
            <a:fld id="{7AD9BDE7-316D-0846-9C25-9FBEBBE0A6B5}" type="slidenum">
              <a:rPr lang="en-US" smtClean="0"/>
              <a:t>7</a:t>
            </a:fld>
            <a:endParaRPr lang="en-US"/>
          </a:p>
        </p:txBody>
      </p:sp>
    </p:spTree>
    <p:extLst>
      <p:ext uri="{BB962C8B-B14F-4D97-AF65-F5344CB8AC3E}">
        <p14:creationId xmlns:p14="http://schemas.microsoft.com/office/powerpoint/2010/main" val="215653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are GB and GS combined 2016. Will provide G2 Ocean numbers when we have been operating long enough to have reliable</a:t>
            </a:r>
            <a:r>
              <a:rPr lang="en-US" baseline="0" dirty="0"/>
              <a:t> numbers.</a:t>
            </a:r>
            <a:endParaRPr lang="en-US" dirty="0"/>
          </a:p>
        </p:txBody>
      </p:sp>
      <p:sp>
        <p:nvSpPr>
          <p:cNvPr id="4" name="Slide Number Placeholder 3"/>
          <p:cNvSpPr>
            <a:spLocks noGrp="1"/>
          </p:cNvSpPr>
          <p:nvPr>
            <p:ph type="sldNum" sz="quarter" idx="10"/>
          </p:nvPr>
        </p:nvSpPr>
        <p:spPr/>
        <p:txBody>
          <a:bodyPr/>
          <a:lstStyle/>
          <a:p>
            <a:fld id="{7AD9BDE7-316D-0846-9C25-9FBEBBE0A6B5}" type="slidenum">
              <a:rPr lang="en-US" smtClean="0"/>
              <a:t>8</a:t>
            </a:fld>
            <a:endParaRPr lang="en-US"/>
          </a:p>
        </p:txBody>
      </p:sp>
    </p:spTree>
    <p:extLst>
      <p:ext uri="{BB962C8B-B14F-4D97-AF65-F5344CB8AC3E}">
        <p14:creationId xmlns:p14="http://schemas.microsoft.com/office/powerpoint/2010/main" val="339341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In G2 Ocean we are committed to being a sustainable, pioneering and responsible company. We will support our owners, </a:t>
            </a:r>
            <a:r>
              <a:rPr lang="en-US" sz="1200" b="0" i="0" kern="1200" dirty="0" err="1">
                <a:solidFill>
                  <a:schemeClr val="tx1"/>
                </a:solidFill>
                <a:effectLst/>
                <a:latin typeface="+mn-lt"/>
                <a:ea typeface="+mn-ea"/>
                <a:cs typeface="+mn-cs"/>
              </a:rPr>
              <a:t>Gearbulk</a:t>
            </a:r>
            <a:r>
              <a:rPr lang="en-US" sz="1200" b="0" i="0" kern="1200" dirty="0">
                <a:solidFill>
                  <a:schemeClr val="tx1"/>
                </a:solidFill>
                <a:effectLst/>
                <a:latin typeface="+mn-lt"/>
                <a:ea typeface="+mn-ea"/>
                <a:cs typeface="+mn-cs"/>
              </a:rPr>
              <a:t> and Grieg Star, ongoing commitment to the environment, people and the positive economic impact that a company can have. We want to build on the heritage that both </a:t>
            </a:r>
            <a:r>
              <a:rPr lang="en-US" sz="1200" b="0" i="0" kern="1200" dirty="0" err="1">
                <a:solidFill>
                  <a:schemeClr val="tx1"/>
                </a:solidFill>
                <a:effectLst/>
                <a:latin typeface="+mn-lt"/>
                <a:ea typeface="+mn-ea"/>
                <a:cs typeface="+mn-cs"/>
              </a:rPr>
              <a:t>Gearbulk</a:t>
            </a:r>
            <a:r>
              <a:rPr lang="en-US" sz="1200" b="0" i="0" kern="1200" dirty="0">
                <a:solidFill>
                  <a:schemeClr val="tx1"/>
                </a:solidFill>
                <a:effectLst/>
                <a:latin typeface="+mn-lt"/>
                <a:ea typeface="+mn-ea"/>
                <a:cs typeface="+mn-cs"/>
              </a:rPr>
              <a:t> and Grieg Star have and at the same time look at new ways of doing business.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Having only been in operation since May 2017 we have to look at how we can work together with our stakeholders in protecting the environment, ensuring that we treat all those who both work with and for G2 Ocean fairly and responsibly and also ensuring that G2 Ocean will be economically secure for now and the future.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Over the next few months we will be developing our Corporate Social Responsibility policies based on the UN Global Compact principles and ensuring that they are embedded in the way we conduct business and thus our corporate culture.</a:t>
            </a:r>
          </a:p>
        </p:txBody>
      </p:sp>
      <p:sp>
        <p:nvSpPr>
          <p:cNvPr id="4" name="Slide Number Placeholder 3"/>
          <p:cNvSpPr>
            <a:spLocks noGrp="1"/>
          </p:cNvSpPr>
          <p:nvPr>
            <p:ph type="sldNum" sz="quarter" idx="10"/>
          </p:nvPr>
        </p:nvSpPr>
        <p:spPr/>
        <p:txBody>
          <a:bodyPr/>
          <a:lstStyle/>
          <a:p>
            <a:fld id="{7AD9BDE7-316D-0846-9C25-9FBEBBE0A6B5}" type="slidenum">
              <a:rPr lang="en-US" smtClean="0"/>
              <a:t>9</a:t>
            </a:fld>
            <a:endParaRPr lang="en-US"/>
          </a:p>
        </p:txBody>
      </p:sp>
    </p:spTree>
    <p:extLst>
      <p:ext uri="{BB962C8B-B14F-4D97-AF65-F5344CB8AC3E}">
        <p14:creationId xmlns:p14="http://schemas.microsoft.com/office/powerpoint/2010/main" val="3327001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In G2 Ocean we are committed to being a sustainable, pioneering and responsible company. We will support our owners, </a:t>
            </a:r>
            <a:r>
              <a:rPr lang="en-US" sz="1200" b="0" i="0" kern="1200" dirty="0" err="1">
                <a:solidFill>
                  <a:schemeClr val="tx1"/>
                </a:solidFill>
                <a:effectLst/>
                <a:latin typeface="+mn-lt"/>
                <a:ea typeface="+mn-ea"/>
                <a:cs typeface="+mn-cs"/>
              </a:rPr>
              <a:t>Gearbulk</a:t>
            </a:r>
            <a:r>
              <a:rPr lang="en-US" sz="1200" b="0" i="0" kern="1200" dirty="0">
                <a:solidFill>
                  <a:schemeClr val="tx1"/>
                </a:solidFill>
                <a:effectLst/>
                <a:latin typeface="+mn-lt"/>
                <a:ea typeface="+mn-ea"/>
                <a:cs typeface="+mn-cs"/>
              </a:rPr>
              <a:t> and Grieg Star, ongoing commitment to the environment, people and the positive economic impact that a company can have. We want to build on the heritage that both </a:t>
            </a:r>
            <a:r>
              <a:rPr lang="en-US" sz="1200" b="0" i="0" kern="1200" dirty="0" err="1">
                <a:solidFill>
                  <a:schemeClr val="tx1"/>
                </a:solidFill>
                <a:effectLst/>
                <a:latin typeface="+mn-lt"/>
                <a:ea typeface="+mn-ea"/>
                <a:cs typeface="+mn-cs"/>
              </a:rPr>
              <a:t>Gearbulk</a:t>
            </a:r>
            <a:r>
              <a:rPr lang="en-US" sz="1200" b="0" i="0" kern="1200" dirty="0">
                <a:solidFill>
                  <a:schemeClr val="tx1"/>
                </a:solidFill>
                <a:effectLst/>
                <a:latin typeface="+mn-lt"/>
                <a:ea typeface="+mn-ea"/>
                <a:cs typeface="+mn-cs"/>
              </a:rPr>
              <a:t> and Grieg Star have and at the same time look at new ways of doing business.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Having only been in operation since May 2017 we have to look at how we can work together with our stakeholders in protecting the environment, ensuring that we treat all those who both work with and for G2 Ocean fairly and responsibly and also ensuring that G2 Ocean will be economically secure for now and the future.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Over the next few months we will be developing our Corporate Social Responsibility policies based on the UN Global Compact principles and ensuring that they are embedded in the way we conduct business and thus our corporate culture.</a:t>
            </a:r>
          </a:p>
        </p:txBody>
      </p:sp>
      <p:sp>
        <p:nvSpPr>
          <p:cNvPr id="4" name="Slide Number Placeholder 3"/>
          <p:cNvSpPr>
            <a:spLocks noGrp="1"/>
          </p:cNvSpPr>
          <p:nvPr>
            <p:ph type="sldNum" sz="quarter" idx="10"/>
          </p:nvPr>
        </p:nvSpPr>
        <p:spPr/>
        <p:txBody>
          <a:bodyPr/>
          <a:lstStyle/>
          <a:p>
            <a:fld id="{7AD9BDE7-316D-0846-9C25-9FBEBBE0A6B5}" type="slidenum">
              <a:rPr lang="en-US" smtClean="0"/>
              <a:t>10</a:t>
            </a:fld>
            <a:endParaRPr lang="en-US"/>
          </a:p>
        </p:txBody>
      </p:sp>
    </p:spTree>
    <p:extLst>
      <p:ext uri="{BB962C8B-B14F-4D97-AF65-F5344CB8AC3E}">
        <p14:creationId xmlns:p14="http://schemas.microsoft.com/office/powerpoint/2010/main" val="2194161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Welcome tex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6993" y="582364"/>
            <a:ext cx="690755" cy="690133"/>
          </a:xfrm>
          <a:prstGeom prst="rect">
            <a:avLst/>
          </a:prstGeom>
        </p:spPr>
      </p:pic>
      <p:sp>
        <p:nvSpPr>
          <p:cNvPr id="5" name="Text Placeholder 2"/>
          <p:cNvSpPr>
            <a:spLocks noGrp="1"/>
          </p:cNvSpPr>
          <p:nvPr>
            <p:ph type="body" sz="quarter" idx="11"/>
          </p:nvPr>
        </p:nvSpPr>
        <p:spPr>
          <a:xfrm>
            <a:off x="838200" y="5172498"/>
            <a:ext cx="10515600" cy="747713"/>
          </a:xfrm>
          <a:prstGeom prst="rect">
            <a:avLst/>
          </a:prstGeom>
        </p:spPr>
        <p:txBody>
          <a:bodyPr/>
          <a:lstStyle>
            <a:lvl1pPr marL="0" indent="0">
              <a:buNone/>
              <a:defRPr sz="1800" b="0" i="0" spc="600">
                <a:solidFill>
                  <a:srgbClr val="F3925C"/>
                </a:solidFill>
                <a:latin typeface="+mn-lt"/>
                <a:ea typeface="Montserrat" charset="0"/>
                <a:cs typeface="Lato Black"/>
              </a:defRPr>
            </a:lvl1pPr>
          </a:lstStyle>
          <a:p>
            <a:r>
              <a:rPr lang="en-US" dirty="0"/>
              <a:t>WRITE SOMETHING HERE</a:t>
            </a:r>
          </a:p>
        </p:txBody>
      </p:sp>
      <p:pic>
        <p:nvPicPr>
          <p:cNvPr id="6" name="Picture 5"/>
          <p:cNvPicPr>
            <a:picLocks noChangeAspect="1"/>
          </p:cNvPicPr>
          <p:nvPr userDrawn="1"/>
        </p:nvPicPr>
        <p:blipFill>
          <a:blip r:embed="rId3"/>
          <a:stretch>
            <a:fillRect/>
          </a:stretch>
        </p:blipFill>
        <p:spPr>
          <a:xfrm>
            <a:off x="10355580" y="6630473"/>
            <a:ext cx="1385848" cy="227527"/>
          </a:xfrm>
          <a:prstGeom prst="rect">
            <a:avLst/>
          </a:prstGeom>
          <a:noFill/>
        </p:spPr>
      </p:pic>
      <p:sp>
        <p:nvSpPr>
          <p:cNvPr id="7" name="Text Placeholder 2"/>
          <p:cNvSpPr>
            <a:spLocks noGrp="1"/>
          </p:cNvSpPr>
          <p:nvPr>
            <p:ph type="body" sz="quarter" idx="12" hasCustomPrompt="1"/>
          </p:nvPr>
        </p:nvSpPr>
        <p:spPr>
          <a:xfrm>
            <a:off x="838200" y="4462236"/>
            <a:ext cx="10515600" cy="640799"/>
          </a:xfrm>
          <a:prstGeom prst="rect">
            <a:avLst/>
          </a:prstGeom>
        </p:spPr>
        <p:txBody>
          <a:bodyPr/>
          <a:lstStyle>
            <a:lvl1pPr marL="0" indent="0">
              <a:lnSpc>
                <a:spcPct val="70000"/>
              </a:lnSpc>
              <a:buNone/>
              <a:defRPr sz="5400" b="0" i="0" spc="300">
                <a:solidFill>
                  <a:srgbClr val="17161B"/>
                </a:solidFill>
                <a:latin typeface="+mj-lt"/>
                <a:ea typeface="Montserrat" charset="0"/>
                <a:cs typeface="Lato Black"/>
              </a:defRPr>
            </a:lvl1pPr>
          </a:lstStyle>
          <a:p>
            <a:r>
              <a:rPr lang="en-US"/>
              <a:t>Welcome headline </a:t>
            </a:r>
            <a:r>
              <a:rPr lang="en-US" dirty="0"/>
              <a:t>here</a:t>
            </a:r>
          </a:p>
        </p:txBody>
      </p:sp>
    </p:spTree>
    <p:extLst>
      <p:ext uri="{BB962C8B-B14F-4D97-AF65-F5344CB8AC3E}">
        <p14:creationId xmlns:p14="http://schemas.microsoft.com/office/powerpoint/2010/main" val="83504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Full Witdh Text">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0355580" y="6630473"/>
            <a:ext cx="1385848" cy="22752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12" name="Title 11"/>
          <p:cNvSpPr>
            <a:spLocks noGrp="1"/>
          </p:cNvSpPr>
          <p:nvPr>
            <p:ph type="title" hasCustomPrompt="1"/>
          </p:nvPr>
        </p:nvSpPr>
        <p:spPr>
          <a:xfrm>
            <a:off x="838200" y="613317"/>
            <a:ext cx="10515600" cy="1077371"/>
          </a:xfrm>
          <a:prstGeom prst="rect">
            <a:avLst/>
          </a:prstGeom>
        </p:spPr>
        <p:txBody>
          <a:bodyPr/>
          <a:lstStyle>
            <a:lvl1pPr algn="ctr">
              <a:defRPr b="0" i="0" spc="300">
                <a:solidFill>
                  <a:srgbClr val="17161B"/>
                </a:solidFill>
                <a:latin typeface="+mj-lt"/>
                <a:ea typeface="Montserrat" charset="0"/>
                <a:cs typeface="Lato Black"/>
              </a:defRPr>
            </a:lvl1pPr>
          </a:lstStyle>
          <a:p>
            <a:r>
              <a:rPr lang="en-US" dirty="0"/>
              <a:t>Full Width Text</a:t>
            </a:r>
          </a:p>
        </p:txBody>
      </p:sp>
      <p:sp>
        <p:nvSpPr>
          <p:cNvPr id="21" name="Text Placeholder 20"/>
          <p:cNvSpPr>
            <a:spLocks noGrp="1"/>
          </p:cNvSpPr>
          <p:nvPr>
            <p:ph type="body" sz="quarter" idx="10" hasCustomPrompt="1"/>
          </p:nvPr>
        </p:nvSpPr>
        <p:spPr>
          <a:xfrm>
            <a:off x="1493838" y="1995488"/>
            <a:ext cx="9166225" cy="4170362"/>
          </a:xfrm>
          <a:prstGeom prst="rect">
            <a:avLst/>
          </a:prstGeom>
        </p:spPr>
        <p:txBody>
          <a:bodyPr>
            <a:no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17161B"/>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endParaRPr lang="en-US" dirty="0"/>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r>
              <a:rPr lang="en-US" dirty="0"/>
              <a:t> vitae </a:t>
            </a:r>
            <a:r>
              <a:rPr lang="en-US" dirty="0" err="1"/>
              <a:t>mollis</a:t>
            </a:r>
            <a:r>
              <a:rPr lang="en-US" dirty="0"/>
              <a:t>. </a:t>
            </a:r>
            <a:r>
              <a:rPr lang="en-US" dirty="0" err="1"/>
              <a:t>Phasellus</a:t>
            </a:r>
            <a:r>
              <a:rPr lang="en-US" dirty="0"/>
              <a:t> sit </a:t>
            </a:r>
            <a:r>
              <a:rPr lang="en-US" dirty="0" err="1"/>
              <a:t>amet</a:t>
            </a:r>
            <a:r>
              <a:rPr lang="en-US" dirty="0"/>
              <a:t> lorem </a:t>
            </a:r>
            <a:r>
              <a:rPr lang="en-US" dirty="0" err="1"/>
              <a:t>condimentum</a:t>
            </a:r>
            <a:r>
              <a:rPr lang="en-US" dirty="0"/>
              <a:t>, </a:t>
            </a:r>
            <a:r>
              <a:rPr lang="en-US" dirty="0" err="1"/>
              <a:t>commodo</a:t>
            </a:r>
            <a:r>
              <a:rPr lang="en-US" dirty="0"/>
              <a:t> </a:t>
            </a:r>
            <a:r>
              <a:rPr lang="en-US" dirty="0" err="1"/>
              <a:t>tellus</a:t>
            </a:r>
            <a:r>
              <a:rPr lang="en-US" dirty="0"/>
              <a:t> pharetra, </a:t>
            </a:r>
            <a:r>
              <a:rPr lang="en-US" dirty="0" err="1"/>
              <a:t>vehicula</a:t>
            </a:r>
            <a:r>
              <a:rPr lang="en-US" dirty="0"/>
              <a:t> </a:t>
            </a:r>
            <a:r>
              <a:rPr lang="en-US" dirty="0" err="1"/>
              <a:t>massa</a:t>
            </a:r>
            <a:r>
              <a:rPr lang="en-US" dirty="0"/>
              <a:t>. </a:t>
            </a:r>
            <a:r>
              <a:rPr lang="en-US" dirty="0" err="1"/>
              <a:t>Quisque</a:t>
            </a:r>
            <a:r>
              <a:rPr lang="en-US" dirty="0"/>
              <a:t> </a:t>
            </a:r>
            <a:r>
              <a:rPr lang="en-US" dirty="0" err="1"/>
              <a:t>suscipit</a:t>
            </a:r>
            <a:r>
              <a:rPr lang="en-US" dirty="0"/>
              <a:t> </a:t>
            </a:r>
            <a:r>
              <a:rPr lang="en-US" dirty="0" err="1"/>
              <a:t>felis</a:t>
            </a:r>
            <a:r>
              <a:rPr lang="en-US" dirty="0"/>
              <a:t> ac libero </a:t>
            </a:r>
            <a:r>
              <a:rPr lang="en-US" dirty="0" err="1"/>
              <a:t>pretium</a:t>
            </a:r>
            <a:r>
              <a:rPr lang="en-US" dirty="0"/>
              <a:t> </a:t>
            </a:r>
            <a:r>
              <a:rPr lang="en-US" dirty="0" err="1"/>
              <a:t>posuere</a:t>
            </a:r>
            <a:r>
              <a:rPr lang="en-US" dirty="0"/>
              <a:t> </a:t>
            </a:r>
            <a:r>
              <a:rPr lang="en-US" dirty="0" err="1"/>
              <a:t>sed</a:t>
            </a:r>
            <a:r>
              <a:rPr lang="en-US" dirty="0"/>
              <a:t> </a:t>
            </a:r>
            <a:r>
              <a:rPr lang="en-US" dirty="0" err="1"/>
              <a:t>nec</a:t>
            </a:r>
            <a:r>
              <a:rPr lang="en-US" dirty="0"/>
              <a:t> ante. </a:t>
            </a:r>
            <a:r>
              <a:rPr lang="en-US" dirty="0" err="1"/>
              <a:t>Curabitur</a:t>
            </a:r>
            <a:r>
              <a:rPr lang="en-US" dirty="0"/>
              <a:t> id </a:t>
            </a:r>
            <a:r>
              <a:rPr lang="en-US" dirty="0" err="1"/>
              <a:t>sodales</a:t>
            </a:r>
            <a:r>
              <a:rPr lang="en-US" dirty="0"/>
              <a:t> </a:t>
            </a:r>
            <a:r>
              <a:rPr lang="en-US" dirty="0" err="1"/>
              <a:t>eros</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a:t>
            </a:r>
            <a:r>
              <a:rPr lang="en-US" dirty="0" err="1"/>
              <a:t>potenti</a:t>
            </a:r>
            <a:r>
              <a:rPr lang="en-US" dirty="0"/>
              <a:t>. </a:t>
            </a:r>
            <a:r>
              <a:rPr lang="en-US" dirty="0" err="1"/>
              <a:t>Aenean</a:t>
            </a:r>
            <a:r>
              <a:rPr lang="en-US" dirty="0"/>
              <a:t> vitae </a:t>
            </a:r>
            <a:r>
              <a:rPr lang="en-US" dirty="0" err="1"/>
              <a:t>placerat</a:t>
            </a:r>
            <a:r>
              <a:rPr lang="en-US" dirty="0"/>
              <a:t> dui. Integer </a:t>
            </a:r>
            <a:r>
              <a:rPr lang="en-US" dirty="0" err="1"/>
              <a:t>auctor</a:t>
            </a:r>
            <a:r>
              <a:rPr lang="en-US" dirty="0"/>
              <a:t> </a:t>
            </a:r>
            <a:r>
              <a:rPr lang="en-US" dirty="0" err="1"/>
              <a:t>placerat</a:t>
            </a:r>
            <a:r>
              <a:rPr lang="en-US" dirty="0"/>
              <a:t> dui </a:t>
            </a:r>
            <a:r>
              <a:rPr lang="en-US" dirty="0" err="1"/>
              <a:t>nec</a:t>
            </a:r>
            <a:r>
              <a:rPr lang="en-US" dirty="0"/>
              <a:t> </a:t>
            </a:r>
            <a:r>
              <a:rPr lang="en-US" dirty="0" err="1"/>
              <a:t>accumsan</a:t>
            </a:r>
            <a:r>
              <a:rPr lang="en-US" dirty="0"/>
              <a:t>. </a:t>
            </a:r>
            <a:r>
              <a:rPr lang="en-US" dirty="0" err="1"/>
              <a:t>Phasellus</a:t>
            </a:r>
            <a:r>
              <a:rPr lang="en-US" dirty="0"/>
              <a:t> non </a:t>
            </a:r>
            <a:r>
              <a:rPr lang="en-US" dirty="0" err="1"/>
              <a:t>ullamcorper</a:t>
            </a:r>
            <a:r>
              <a:rPr lang="en-US" dirty="0"/>
              <a:t> </a:t>
            </a:r>
            <a:r>
              <a:rPr lang="en-US" dirty="0" err="1"/>
              <a:t>leo</a:t>
            </a:r>
            <a:r>
              <a:rPr lang="en-US" dirty="0"/>
              <a:t>. </a:t>
            </a:r>
            <a:r>
              <a:rPr lang="en-US" dirty="0" err="1"/>
              <a:t>Cras</a:t>
            </a:r>
            <a:r>
              <a:rPr lang="en-US" dirty="0"/>
              <a:t> </a:t>
            </a:r>
            <a:r>
              <a:rPr lang="en-US" dirty="0" err="1"/>
              <a:t>rhoncus</a:t>
            </a:r>
            <a:endParaRPr lang="en-US" dirty="0"/>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1213805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Two Colums Tex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0355580" y="6630473"/>
            <a:ext cx="1385848" cy="22752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5" name="Title 11"/>
          <p:cNvSpPr>
            <a:spLocks noGrp="1"/>
          </p:cNvSpPr>
          <p:nvPr>
            <p:ph type="title" hasCustomPrompt="1"/>
          </p:nvPr>
        </p:nvSpPr>
        <p:spPr>
          <a:xfrm>
            <a:off x="838200" y="613317"/>
            <a:ext cx="10515600" cy="1077371"/>
          </a:xfrm>
          <a:prstGeom prst="rect">
            <a:avLst/>
          </a:prstGeom>
        </p:spPr>
        <p:txBody>
          <a:bodyPr/>
          <a:lstStyle>
            <a:lvl1pPr algn="ctr">
              <a:defRPr b="0" i="0" spc="300" baseline="0">
                <a:solidFill>
                  <a:srgbClr val="17161B"/>
                </a:solidFill>
                <a:latin typeface="+mj-lt"/>
                <a:ea typeface="Montserrat" charset="0"/>
                <a:cs typeface="Lato Black"/>
              </a:defRPr>
            </a:lvl1pPr>
          </a:lstStyle>
          <a:p>
            <a:r>
              <a:rPr lang="en-US" dirty="0"/>
              <a:t>Two Columns Text</a:t>
            </a:r>
          </a:p>
        </p:txBody>
      </p:sp>
      <p:sp>
        <p:nvSpPr>
          <p:cNvPr id="7" name="Text Placeholder 20"/>
          <p:cNvSpPr>
            <a:spLocks noGrp="1"/>
          </p:cNvSpPr>
          <p:nvPr>
            <p:ph type="body" sz="quarter" idx="10" hasCustomPrompt="1"/>
          </p:nvPr>
        </p:nvSpPr>
        <p:spPr>
          <a:xfrm>
            <a:off x="1493838" y="1995488"/>
            <a:ext cx="9166225" cy="4170362"/>
          </a:xfrm>
          <a:prstGeom prst="rect">
            <a:avLst/>
          </a:prstGeom>
        </p:spPr>
        <p:txBody>
          <a:bodyPr numCol="2" spcCol="288000">
            <a:norm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17161B"/>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r>
              <a:rPr lang="en-US" dirty="0"/>
              <a:t> vitae </a:t>
            </a:r>
            <a:r>
              <a:rPr lang="en-US" dirty="0" err="1"/>
              <a:t>mollis</a:t>
            </a:r>
            <a:r>
              <a:rPr lang="en-US" dirty="0"/>
              <a:t>. </a:t>
            </a:r>
            <a:r>
              <a:rPr lang="en-US" dirty="0" err="1"/>
              <a:t>Phasellus</a:t>
            </a:r>
            <a:r>
              <a:rPr lang="en-US" dirty="0"/>
              <a:t> sit </a:t>
            </a:r>
            <a:r>
              <a:rPr lang="en-US" dirty="0" err="1"/>
              <a:t>amet</a:t>
            </a:r>
            <a:r>
              <a:rPr lang="en-US" dirty="0"/>
              <a:t> lorem </a:t>
            </a:r>
            <a:r>
              <a:rPr lang="en-US" dirty="0" err="1"/>
              <a:t>condimentum</a:t>
            </a:r>
            <a:r>
              <a:rPr lang="en-US" dirty="0"/>
              <a:t>, </a:t>
            </a:r>
            <a:r>
              <a:rPr lang="en-US" dirty="0" err="1"/>
              <a:t>commodo</a:t>
            </a:r>
            <a:r>
              <a:rPr lang="en-US" dirty="0"/>
              <a:t> </a:t>
            </a:r>
            <a:r>
              <a:rPr lang="en-US" dirty="0" err="1"/>
              <a:t>tellus</a:t>
            </a:r>
            <a:r>
              <a:rPr lang="en-US" dirty="0"/>
              <a:t> pharetra, </a:t>
            </a:r>
            <a:r>
              <a:rPr lang="en-US" dirty="0" err="1"/>
              <a:t>vehicula</a:t>
            </a:r>
            <a:r>
              <a:rPr lang="en-US" dirty="0"/>
              <a:t> </a:t>
            </a:r>
            <a:r>
              <a:rPr lang="en-US" dirty="0" err="1"/>
              <a:t>massa</a:t>
            </a:r>
            <a:r>
              <a:rPr lang="en-US" dirty="0"/>
              <a:t>. </a:t>
            </a:r>
            <a:r>
              <a:rPr lang="en-US" dirty="0" err="1"/>
              <a:t>Quisque</a:t>
            </a:r>
            <a:r>
              <a:rPr lang="en-US" dirty="0"/>
              <a:t> </a:t>
            </a:r>
            <a:r>
              <a:rPr lang="en-US" dirty="0" err="1"/>
              <a:t>suscipit</a:t>
            </a:r>
            <a:r>
              <a:rPr lang="en-US" dirty="0"/>
              <a:t> </a:t>
            </a:r>
            <a:r>
              <a:rPr lang="en-US" dirty="0" err="1"/>
              <a:t>felis</a:t>
            </a:r>
            <a:r>
              <a:rPr lang="en-US" dirty="0"/>
              <a:t> ac libero </a:t>
            </a:r>
            <a:r>
              <a:rPr lang="en-US" dirty="0" err="1"/>
              <a:t>pretium</a:t>
            </a:r>
            <a:r>
              <a:rPr lang="en-US" dirty="0"/>
              <a:t> </a:t>
            </a:r>
            <a:r>
              <a:rPr lang="en-US" dirty="0" err="1"/>
              <a:t>posuere</a:t>
            </a:r>
            <a:r>
              <a:rPr lang="en-US" dirty="0"/>
              <a:t> </a:t>
            </a:r>
            <a:r>
              <a:rPr lang="en-US" dirty="0" err="1"/>
              <a:t>sed</a:t>
            </a:r>
            <a:r>
              <a:rPr lang="en-US" dirty="0"/>
              <a:t> </a:t>
            </a:r>
            <a:r>
              <a:rPr lang="en-US" dirty="0" err="1"/>
              <a:t>nec</a:t>
            </a:r>
            <a:r>
              <a:rPr lang="en-US" dirty="0"/>
              <a:t> ante. </a:t>
            </a:r>
            <a:r>
              <a:rPr lang="en-US" dirty="0" err="1"/>
              <a:t>Curabitur</a:t>
            </a:r>
            <a:r>
              <a:rPr lang="en-US" dirty="0"/>
              <a:t> id </a:t>
            </a:r>
            <a:r>
              <a:rPr lang="en-US" dirty="0" err="1"/>
              <a:t>sodales</a:t>
            </a:r>
            <a:r>
              <a:rPr lang="en-US" dirty="0"/>
              <a:t> </a:t>
            </a:r>
            <a:r>
              <a:rPr lang="en-US" dirty="0" err="1"/>
              <a:t>eros</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a:t>
            </a:r>
            <a:r>
              <a:rPr lang="en-US" dirty="0" err="1"/>
              <a:t>potenti</a:t>
            </a:r>
            <a:r>
              <a:rPr lang="en-US" dirty="0"/>
              <a:t>. </a:t>
            </a:r>
            <a:r>
              <a:rPr lang="en-US" dirty="0" err="1"/>
              <a:t>Aenean</a:t>
            </a:r>
            <a:r>
              <a:rPr lang="en-US" dirty="0"/>
              <a:t> vitae </a:t>
            </a:r>
            <a:r>
              <a:rPr lang="en-US" dirty="0" err="1"/>
              <a:t>placerat</a:t>
            </a:r>
            <a:r>
              <a:rPr lang="en-US" dirty="0"/>
              <a:t> dui. Integer </a:t>
            </a:r>
            <a:r>
              <a:rPr lang="en-US" dirty="0" err="1"/>
              <a:t>auctor</a:t>
            </a:r>
            <a:r>
              <a:rPr lang="en-US" dirty="0"/>
              <a:t> </a:t>
            </a:r>
            <a:r>
              <a:rPr lang="en-US" dirty="0" err="1"/>
              <a:t>placerat</a:t>
            </a:r>
            <a:r>
              <a:rPr lang="en-US" dirty="0"/>
              <a:t> dui </a:t>
            </a:r>
            <a:r>
              <a:rPr lang="en-US" dirty="0" err="1"/>
              <a:t>nec</a:t>
            </a:r>
            <a:r>
              <a:rPr lang="en-US" dirty="0"/>
              <a:t> </a:t>
            </a:r>
            <a:r>
              <a:rPr lang="en-US" dirty="0" err="1"/>
              <a:t>accumsan</a:t>
            </a:r>
            <a:r>
              <a:rPr lang="en-US" dirty="0"/>
              <a:t>. </a:t>
            </a:r>
            <a:r>
              <a:rPr lang="en-US" dirty="0" err="1"/>
              <a:t>Phasellus</a:t>
            </a:r>
            <a:r>
              <a:rPr lang="en-US" dirty="0"/>
              <a:t> non </a:t>
            </a:r>
            <a:r>
              <a:rPr lang="en-US" dirty="0" err="1"/>
              <a:t>ullamcorper</a:t>
            </a:r>
            <a:r>
              <a:rPr lang="en-US" dirty="0"/>
              <a:t> </a:t>
            </a:r>
            <a:r>
              <a:rPr lang="en-US" dirty="0" err="1"/>
              <a:t>leo</a:t>
            </a:r>
            <a:r>
              <a:rPr lang="en-US" dirty="0"/>
              <a:t>. </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1504287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Three Colums Tex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0355580" y="6630473"/>
            <a:ext cx="1385848" cy="227527"/>
          </a:xfrm>
          <a:prstGeom prst="rect">
            <a:avLst/>
          </a:prstGeom>
          <a:noFill/>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a:noFill/>
        </p:spPr>
      </p:pic>
      <p:sp>
        <p:nvSpPr>
          <p:cNvPr id="5" name="Title 11"/>
          <p:cNvSpPr>
            <a:spLocks noGrp="1"/>
          </p:cNvSpPr>
          <p:nvPr>
            <p:ph type="title" hasCustomPrompt="1"/>
          </p:nvPr>
        </p:nvSpPr>
        <p:spPr>
          <a:xfrm>
            <a:off x="838200" y="613317"/>
            <a:ext cx="10515600" cy="1077371"/>
          </a:xfrm>
          <a:prstGeom prst="rect">
            <a:avLst/>
          </a:prstGeom>
          <a:noFill/>
        </p:spPr>
        <p:txBody>
          <a:bodyPr/>
          <a:lstStyle>
            <a:lvl1pPr algn="ctr">
              <a:defRPr b="0" i="0" spc="300" baseline="0">
                <a:solidFill>
                  <a:srgbClr val="17161B"/>
                </a:solidFill>
                <a:latin typeface="+mj-lt"/>
                <a:ea typeface="Montserrat" charset="0"/>
                <a:cs typeface="Lato Black"/>
              </a:defRPr>
            </a:lvl1pPr>
          </a:lstStyle>
          <a:p>
            <a:r>
              <a:rPr lang="en-US" dirty="0"/>
              <a:t>Three Columns Text</a:t>
            </a:r>
          </a:p>
        </p:txBody>
      </p:sp>
      <p:sp>
        <p:nvSpPr>
          <p:cNvPr id="6" name="Text Placeholder 20"/>
          <p:cNvSpPr>
            <a:spLocks noGrp="1"/>
          </p:cNvSpPr>
          <p:nvPr>
            <p:ph type="body" sz="quarter" idx="10" hasCustomPrompt="1"/>
          </p:nvPr>
        </p:nvSpPr>
        <p:spPr>
          <a:xfrm>
            <a:off x="1493838" y="1995488"/>
            <a:ext cx="9166225" cy="4170362"/>
          </a:xfrm>
          <a:prstGeom prst="rect">
            <a:avLst/>
          </a:prstGeom>
          <a:noFill/>
        </p:spPr>
        <p:txBody>
          <a:bodyPr numCol="3" spcCol="360000">
            <a:no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17161B"/>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br>
              <a:rPr lang="en-US" dirty="0"/>
            </a:br>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r>
              <a:rPr lang="en-US" dirty="0"/>
              <a:t> vitae </a:t>
            </a:r>
            <a:r>
              <a:rPr lang="en-US" dirty="0" err="1"/>
              <a:t>mollis</a:t>
            </a:r>
            <a:r>
              <a:rPr lang="en-US" dirty="0"/>
              <a:t>. </a:t>
            </a:r>
            <a:r>
              <a:rPr lang="en-US" dirty="0" err="1"/>
              <a:t>Phasellus</a:t>
            </a:r>
            <a:r>
              <a:rPr lang="en-US" dirty="0"/>
              <a:t> sit </a:t>
            </a:r>
            <a:r>
              <a:rPr lang="en-US" dirty="0" err="1"/>
              <a:t>amet</a:t>
            </a:r>
            <a:r>
              <a:rPr lang="en-US" dirty="0"/>
              <a:t> lorem </a:t>
            </a:r>
            <a:r>
              <a:rPr lang="en-US" dirty="0" err="1"/>
              <a:t>condimentum</a:t>
            </a:r>
            <a:r>
              <a:rPr lang="en-US" dirty="0"/>
              <a:t>, </a:t>
            </a:r>
            <a:r>
              <a:rPr lang="en-US" dirty="0" err="1"/>
              <a:t>commodo</a:t>
            </a:r>
            <a:r>
              <a:rPr lang="en-US" dirty="0"/>
              <a:t> </a:t>
            </a:r>
            <a:r>
              <a:rPr lang="en-US" dirty="0" err="1"/>
              <a:t>tellus</a:t>
            </a:r>
            <a:r>
              <a:rPr lang="en-US" dirty="0"/>
              <a:t> pharetra, </a:t>
            </a:r>
            <a:r>
              <a:rPr lang="en-US" dirty="0" err="1"/>
              <a:t>vehicula</a:t>
            </a:r>
            <a:r>
              <a:rPr lang="en-US" dirty="0"/>
              <a:t> </a:t>
            </a:r>
            <a:r>
              <a:rPr lang="en-US" dirty="0" err="1"/>
              <a:t>massa</a:t>
            </a:r>
            <a:r>
              <a:rPr lang="en-US" dirty="0"/>
              <a:t>. </a:t>
            </a:r>
            <a:r>
              <a:rPr lang="en-US" dirty="0" err="1"/>
              <a:t>Quisque</a:t>
            </a:r>
            <a:r>
              <a:rPr lang="en-US" dirty="0"/>
              <a:t> </a:t>
            </a:r>
            <a:r>
              <a:rPr lang="en-US" dirty="0" err="1"/>
              <a:t>suscipit</a:t>
            </a:r>
            <a:r>
              <a:rPr lang="en-US" dirty="0"/>
              <a:t> </a:t>
            </a:r>
            <a:r>
              <a:rPr lang="en-US" dirty="0" err="1"/>
              <a:t>felis</a:t>
            </a:r>
            <a:r>
              <a:rPr lang="en-US" dirty="0"/>
              <a:t> ac libero </a:t>
            </a:r>
            <a:r>
              <a:rPr lang="en-US" dirty="0" err="1"/>
              <a:t>pretium</a:t>
            </a:r>
            <a:r>
              <a:rPr lang="en-US" dirty="0"/>
              <a:t> </a:t>
            </a:r>
            <a:r>
              <a:rPr lang="en-US" dirty="0" err="1"/>
              <a:t>posuere</a:t>
            </a:r>
            <a:r>
              <a:rPr lang="en-US" dirty="0"/>
              <a:t> </a:t>
            </a:r>
            <a:r>
              <a:rPr lang="en-US" dirty="0" err="1"/>
              <a:t>sed</a:t>
            </a:r>
            <a:r>
              <a:rPr lang="en-US" dirty="0"/>
              <a:t> </a:t>
            </a:r>
            <a:r>
              <a:rPr lang="en-US" dirty="0" err="1"/>
              <a:t>nec</a:t>
            </a:r>
            <a:r>
              <a:rPr lang="en-US" dirty="0"/>
              <a:t> ante. </a:t>
            </a:r>
            <a:r>
              <a:rPr lang="en-US" dirty="0" err="1"/>
              <a:t>Curabitur</a:t>
            </a:r>
            <a:r>
              <a:rPr lang="en-US" dirty="0"/>
              <a:t> id </a:t>
            </a:r>
            <a:r>
              <a:rPr lang="en-US" dirty="0" err="1"/>
              <a:t>sodales</a:t>
            </a:r>
            <a:r>
              <a:rPr lang="en-US" dirty="0"/>
              <a:t> </a:t>
            </a:r>
            <a:r>
              <a:rPr lang="en-US" dirty="0" err="1"/>
              <a:t>eros</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a:t>
            </a:r>
            <a:r>
              <a:rPr lang="en-US" dirty="0" err="1"/>
              <a:t>potenti</a:t>
            </a:r>
            <a:r>
              <a:rPr lang="en-US" dirty="0"/>
              <a:t>. </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990356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Title only">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0355580" y="6630473"/>
            <a:ext cx="1385848" cy="22752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6" name="Title 8"/>
          <p:cNvSpPr>
            <a:spLocks noGrp="1"/>
          </p:cNvSpPr>
          <p:nvPr>
            <p:ph type="title"/>
          </p:nvPr>
        </p:nvSpPr>
        <p:spPr>
          <a:xfrm>
            <a:off x="1246049" y="815516"/>
            <a:ext cx="9699902" cy="528838"/>
          </a:xfrm>
          <a:prstGeom prst="rect">
            <a:avLst/>
          </a:prstGeom>
        </p:spPr>
        <p:txBody>
          <a:bodyPr/>
          <a:lstStyle>
            <a:lvl1pPr algn="ctr">
              <a:lnSpc>
                <a:spcPct val="70000"/>
              </a:lnSpc>
              <a:defRPr sz="3600" b="0" i="0" spc="300">
                <a:solidFill>
                  <a:srgbClr val="17161B"/>
                </a:solidFill>
                <a:latin typeface="+mj-lt"/>
                <a:ea typeface="Montserrat" charset="0"/>
                <a:cs typeface="Lato Black"/>
              </a:defRPr>
            </a:lvl1pPr>
          </a:lstStyle>
          <a:p>
            <a:r>
              <a:rPr lang="en-US" dirty="0"/>
              <a:t>Click to edit Master title style</a:t>
            </a:r>
          </a:p>
        </p:txBody>
      </p:sp>
      <p:sp>
        <p:nvSpPr>
          <p:cNvPr id="7" name="Content Placeholder 3"/>
          <p:cNvSpPr>
            <a:spLocks noGrp="1"/>
          </p:cNvSpPr>
          <p:nvPr>
            <p:ph sz="quarter" idx="10" hasCustomPrompt="1"/>
          </p:nvPr>
        </p:nvSpPr>
        <p:spPr>
          <a:xfrm>
            <a:off x="1246049" y="1277850"/>
            <a:ext cx="9699901" cy="310169"/>
          </a:xfrm>
          <a:prstGeom prst="rect">
            <a:avLst/>
          </a:prstGeom>
        </p:spPr>
        <p:txBody>
          <a:bodyPr/>
          <a:lstStyle>
            <a:lvl1pPr marL="0" indent="0" algn="ctr">
              <a:buNone/>
              <a:defRPr sz="1400" b="0" i="0" spc="300">
                <a:solidFill>
                  <a:srgbClr val="17161B">
                    <a:alpha val="50000"/>
                  </a:srgbClr>
                </a:solidFill>
                <a:latin typeface="+mn-lt"/>
                <a:ea typeface="Montserrat Light" charset="0"/>
                <a:cs typeface="Lato Medium"/>
              </a:defRPr>
            </a:lvl1pPr>
          </a:lstStyle>
          <a:p>
            <a:pPr lvl="0"/>
            <a:r>
              <a:rPr lang="en-US" dirty="0"/>
              <a:t>CLICK TO 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785164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End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403076" y="4656707"/>
            <a:ext cx="1385848" cy="22752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44174" y="5887551"/>
            <a:ext cx="503652" cy="503198"/>
          </a:xfrm>
          <a:prstGeom prst="rect">
            <a:avLst/>
          </a:prstGeom>
        </p:spPr>
      </p:pic>
      <p:sp>
        <p:nvSpPr>
          <p:cNvPr id="2" name="Title 1"/>
          <p:cNvSpPr>
            <a:spLocks noGrp="1"/>
          </p:cNvSpPr>
          <p:nvPr>
            <p:ph type="title" hasCustomPrompt="1"/>
          </p:nvPr>
        </p:nvSpPr>
        <p:spPr>
          <a:xfrm>
            <a:off x="609600" y="2857500"/>
            <a:ext cx="10972800" cy="1143000"/>
          </a:xfrm>
        </p:spPr>
        <p:txBody>
          <a:bodyPr>
            <a:normAutofit/>
          </a:bodyPr>
          <a:lstStyle>
            <a:lvl1pPr algn="ctr">
              <a:defRPr sz="4400" b="0" i="0">
                <a:solidFill>
                  <a:srgbClr val="17161B"/>
                </a:solidFill>
                <a:latin typeface="+mj-lt"/>
                <a:cs typeface="Lato Regular"/>
              </a:defRPr>
            </a:lvl1pPr>
          </a:lstStyle>
          <a:p>
            <a:r>
              <a:rPr lang="nb-NO" dirty="0"/>
              <a:t>End </a:t>
            </a:r>
            <a:r>
              <a:rPr lang="nb-NO" dirty="0" err="1"/>
              <a:t>text</a:t>
            </a:r>
            <a:r>
              <a:rPr lang="nb-NO" dirty="0"/>
              <a:t> slide</a:t>
            </a:r>
            <a:endParaRPr lang="en-US" dirty="0"/>
          </a:p>
        </p:txBody>
      </p:sp>
    </p:spTree>
    <p:extLst>
      <p:ext uri="{BB962C8B-B14F-4D97-AF65-F5344CB8AC3E}">
        <p14:creationId xmlns:p14="http://schemas.microsoft.com/office/powerpoint/2010/main" val="934420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Background Picture">
    <p:bg>
      <p:bgPr>
        <a:solidFill>
          <a:schemeClr val="tx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0" hasCustomPrompt="1"/>
          </p:nvPr>
        </p:nvSpPr>
        <p:spPr>
          <a:xfrm>
            <a:off x="0" y="0"/>
            <a:ext cx="12192000"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Tree>
    <p:extLst>
      <p:ext uri="{BB962C8B-B14F-4D97-AF65-F5344CB8AC3E}">
        <p14:creationId xmlns:p14="http://schemas.microsoft.com/office/powerpoint/2010/main" val="82762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Empty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355580" y="6630473"/>
            <a:ext cx="1385848" cy="227527"/>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3840832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rcoal Three Pictures">
    <p:bg>
      <p:bgPr>
        <a:solidFill>
          <a:srgbClr val="17161B"/>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444582" y="0"/>
            <a:ext cx="3373709"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
        <p:nvSpPr>
          <p:cNvPr id="8" name="Picture Placeholder 2"/>
          <p:cNvSpPr>
            <a:spLocks noGrp="1"/>
          </p:cNvSpPr>
          <p:nvPr>
            <p:ph type="pic" sz="quarter" idx="11" hasCustomPrompt="1"/>
          </p:nvPr>
        </p:nvSpPr>
        <p:spPr>
          <a:xfrm>
            <a:off x="8818291" y="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
        <p:nvSpPr>
          <p:cNvPr id="6" name="Picture Placeholder 2"/>
          <p:cNvSpPr>
            <a:spLocks noGrp="1"/>
          </p:cNvSpPr>
          <p:nvPr>
            <p:ph type="pic" sz="quarter" idx="12" hasCustomPrompt="1"/>
          </p:nvPr>
        </p:nvSpPr>
        <p:spPr>
          <a:xfrm>
            <a:off x="8818291" y="342900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
        <p:nvSpPr>
          <p:cNvPr id="9" name="Title 15"/>
          <p:cNvSpPr>
            <a:spLocks noGrp="1"/>
          </p:cNvSpPr>
          <p:nvPr>
            <p:ph type="title" hasCustomPrompt="1"/>
          </p:nvPr>
        </p:nvSpPr>
        <p:spPr>
          <a:xfrm>
            <a:off x="914401" y="1115257"/>
            <a:ext cx="4305727" cy="613968"/>
          </a:xfrm>
          <a:prstGeom prst="rect">
            <a:avLst/>
          </a:prstGeom>
        </p:spPr>
        <p:txBody>
          <a:bodyPr/>
          <a:lstStyle>
            <a:lvl1pPr>
              <a:defRPr sz="1600" b="1" i="0" spc="300">
                <a:solidFill>
                  <a:srgbClr val="F3925C"/>
                </a:solidFill>
                <a:latin typeface="+mj-lt"/>
                <a:ea typeface="Montserrat" charset="0"/>
                <a:cs typeface="Lato Black"/>
              </a:defRPr>
            </a:lvl1pPr>
          </a:lstStyle>
          <a:p>
            <a:r>
              <a:rPr lang="en-US"/>
              <a:t>HEADLINE</a:t>
            </a:r>
            <a:br>
              <a:rPr lang="en-US"/>
            </a:br>
            <a:r>
              <a:rPr lang="en-US"/>
              <a:t>HERE</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749" y="6010229"/>
            <a:ext cx="503652" cy="503652"/>
          </a:xfrm>
          <a:prstGeom prst="rect">
            <a:avLst/>
          </a:prstGeom>
        </p:spPr>
      </p:pic>
      <p:sp>
        <p:nvSpPr>
          <p:cNvPr id="15" name="Text Placeholder 3"/>
          <p:cNvSpPr>
            <a:spLocks noGrp="1"/>
          </p:cNvSpPr>
          <p:nvPr>
            <p:ph type="body" sz="quarter" idx="13"/>
          </p:nvPr>
        </p:nvSpPr>
        <p:spPr>
          <a:xfrm>
            <a:off x="914400" y="1933378"/>
            <a:ext cx="4305300" cy="3776662"/>
          </a:xfrm>
        </p:spPr>
        <p:txBody>
          <a:bodyPr/>
          <a:lstStyle/>
          <a:p>
            <a:pPr lvl="0"/>
            <a:r>
              <a:rPr lang="nb-NO" err="1"/>
              <a:t>Click</a:t>
            </a:r>
            <a:r>
              <a:rPr lang="nb-NO"/>
              <a:t> to </a:t>
            </a:r>
            <a:r>
              <a:rPr lang="nb-NO" err="1"/>
              <a:t>edit</a:t>
            </a:r>
            <a:r>
              <a:rPr lang="nb-NO"/>
              <a:t> Master </a:t>
            </a:r>
            <a:r>
              <a:rPr lang="nb-NO" err="1"/>
              <a:t>text</a:t>
            </a:r>
            <a:r>
              <a:rPr lang="nb-NO"/>
              <a:t> styles</a:t>
            </a:r>
          </a:p>
          <a:p>
            <a:pPr lvl="1"/>
            <a:r>
              <a:rPr lang="nb-NO"/>
              <a:t>Second </a:t>
            </a:r>
            <a:r>
              <a:rPr lang="nb-NO" err="1"/>
              <a:t>level</a:t>
            </a:r>
            <a:endParaRPr lang="nb-NO"/>
          </a:p>
          <a:p>
            <a:pPr lvl="2"/>
            <a:r>
              <a:rPr lang="nb-NO"/>
              <a:t>Third </a:t>
            </a:r>
            <a:r>
              <a:rPr lang="nb-NO" err="1"/>
              <a:t>level</a:t>
            </a:r>
            <a:endParaRPr lang="nb-NO"/>
          </a:p>
          <a:p>
            <a:pPr lvl="3"/>
            <a:r>
              <a:rPr lang="nb-NO" err="1"/>
              <a:t>Fourth</a:t>
            </a:r>
            <a:r>
              <a:rPr lang="nb-NO"/>
              <a:t> </a:t>
            </a:r>
            <a:r>
              <a:rPr lang="nb-NO" err="1"/>
              <a:t>level</a:t>
            </a:r>
            <a:endParaRPr lang="nb-NO"/>
          </a:p>
          <a:p>
            <a:pPr lvl="4"/>
            <a:r>
              <a:rPr lang="nb-NO"/>
              <a:t>Fifth </a:t>
            </a:r>
            <a:r>
              <a:rPr lang="nb-NO" err="1"/>
              <a:t>level</a:t>
            </a:r>
            <a:endParaRPr lang="en-US"/>
          </a:p>
        </p:txBody>
      </p:sp>
    </p:spTree>
    <p:extLst>
      <p:ext uri="{BB962C8B-B14F-4D97-AF65-F5344CB8AC3E}">
        <p14:creationId xmlns:p14="http://schemas.microsoft.com/office/powerpoint/2010/main" val="2322624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harcoal Welcome text">
    <p:bg>
      <p:bgPr>
        <a:solidFill>
          <a:srgbClr val="17161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6993" y="582053"/>
            <a:ext cx="690755" cy="690755"/>
          </a:xfrm>
          <a:prstGeom prst="rect">
            <a:avLst/>
          </a:prstGeom>
        </p:spPr>
      </p:pic>
      <p:sp>
        <p:nvSpPr>
          <p:cNvPr id="5" name="Text Placeholder 2"/>
          <p:cNvSpPr>
            <a:spLocks noGrp="1"/>
          </p:cNvSpPr>
          <p:nvPr>
            <p:ph type="body" sz="quarter" idx="11"/>
          </p:nvPr>
        </p:nvSpPr>
        <p:spPr>
          <a:xfrm>
            <a:off x="838200" y="5172498"/>
            <a:ext cx="10515600" cy="747713"/>
          </a:xfrm>
          <a:prstGeom prst="rect">
            <a:avLst/>
          </a:prstGeom>
        </p:spPr>
        <p:txBody>
          <a:bodyPr/>
          <a:lstStyle>
            <a:lvl1pPr marL="0" indent="0">
              <a:buNone/>
              <a:defRPr sz="1800" b="0" i="0" spc="600">
                <a:solidFill>
                  <a:srgbClr val="F3925C"/>
                </a:solidFill>
                <a:latin typeface="+mn-lt"/>
                <a:ea typeface="Montserrat" charset="0"/>
                <a:cs typeface="Lato Black"/>
              </a:defRPr>
            </a:lvl1pPr>
          </a:lstStyle>
          <a:p>
            <a:r>
              <a:rPr lang="en-US"/>
              <a:t>WRITE SOMETHING HERE</a:t>
            </a:r>
          </a:p>
        </p:txBody>
      </p:sp>
      <p:pic>
        <p:nvPicPr>
          <p:cNvPr id="6" name="Picture 5"/>
          <p:cNvPicPr>
            <a:picLocks noChangeAspect="1"/>
          </p:cNvPicPr>
          <p:nvPr userDrawn="1"/>
        </p:nvPicPr>
        <p:blipFill>
          <a:blip r:embed="rId3"/>
          <a:stretch>
            <a:fillRect/>
          </a:stretch>
        </p:blipFill>
        <p:spPr>
          <a:xfrm>
            <a:off x="10355580" y="6630473"/>
            <a:ext cx="1385848" cy="227527"/>
          </a:xfrm>
          <a:prstGeom prst="rect">
            <a:avLst/>
          </a:prstGeom>
          <a:noFill/>
        </p:spPr>
      </p:pic>
      <p:sp>
        <p:nvSpPr>
          <p:cNvPr id="7" name="Text Placeholder 2"/>
          <p:cNvSpPr>
            <a:spLocks noGrp="1"/>
          </p:cNvSpPr>
          <p:nvPr>
            <p:ph type="body" sz="quarter" idx="12" hasCustomPrompt="1"/>
          </p:nvPr>
        </p:nvSpPr>
        <p:spPr>
          <a:xfrm>
            <a:off x="838200" y="3691358"/>
            <a:ext cx="10515600" cy="1366619"/>
          </a:xfrm>
          <a:prstGeom prst="rect">
            <a:avLst/>
          </a:prstGeom>
        </p:spPr>
        <p:txBody>
          <a:bodyPr/>
          <a:lstStyle>
            <a:lvl1pPr marL="0" indent="0">
              <a:lnSpc>
                <a:spcPct val="70000"/>
              </a:lnSpc>
              <a:buNone/>
              <a:defRPr sz="5400" b="0" i="0" spc="300">
                <a:solidFill>
                  <a:srgbClr val="FFFFFF"/>
                </a:solidFill>
                <a:latin typeface="+mj-lt"/>
                <a:ea typeface="Montserrat" charset="0"/>
                <a:cs typeface="Lato Black"/>
              </a:defRPr>
            </a:lvl1pPr>
          </a:lstStyle>
          <a:p>
            <a:r>
              <a:rPr lang="en-US"/>
              <a:t>Welcome </a:t>
            </a:r>
          </a:p>
          <a:p>
            <a:r>
              <a:rPr lang="en-US"/>
              <a:t>headline here</a:t>
            </a:r>
          </a:p>
        </p:txBody>
      </p:sp>
    </p:spTree>
    <p:extLst>
      <p:ext uri="{BB962C8B-B14F-4D97-AF65-F5344CB8AC3E}">
        <p14:creationId xmlns:p14="http://schemas.microsoft.com/office/powerpoint/2010/main" val="2606211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een Two Columns + Pic">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7794702" y="0"/>
            <a:ext cx="4397298"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10" name="Text Placeholder 20"/>
          <p:cNvSpPr>
            <a:spLocks noGrp="1"/>
          </p:cNvSpPr>
          <p:nvPr>
            <p:ph type="body" sz="quarter" idx="11" hasCustomPrompt="1"/>
          </p:nvPr>
        </p:nvSpPr>
        <p:spPr>
          <a:xfrm>
            <a:off x="914401" y="1774628"/>
            <a:ext cx="6077413" cy="4170362"/>
          </a:xfrm>
          <a:prstGeom prst="rect">
            <a:avLst/>
          </a:prstGeom>
        </p:spPr>
        <p:txBody>
          <a:bodyPr numCol="2" spcCol="360000">
            <a:norm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FFFFFF"/>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endParaRPr lang="en-US" dirty="0"/>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endParaRPr lang="en-US" dirty="0"/>
          </a:p>
        </p:txBody>
      </p:sp>
      <p:pic>
        <p:nvPicPr>
          <p:cNvPr id="8" name="Picture 7"/>
          <p:cNvPicPr>
            <a:picLocks noChangeAspect="1"/>
          </p:cNvPicPr>
          <p:nvPr userDrawn="1"/>
        </p:nvPicPr>
        <p:blipFill>
          <a:blip r:embed="rId3"/>
          <a:stretch>
            <a:fillRect/>
          </a:stretch>
        </p:blipFill>
        <p:spPr>
          <a:xfrm>
            <a:off x="6408854" y="0"/>
            <a:ext cx="1385848" cy="227527"/>
          </a:xfrm>
          <a:prstGeom prst="rect">
            <a:avLst/>
          </a:prstGeom>
        </p:spPr>
      </p:pic>
    </p:spTree>
    <p:extLst>
      <p:ext uri="{BB962C8B-B14F-4D97-AF65-F5344CB8AC3E}">
        <p14:creationId xmlns:p14="http://schemas.microsoft.com/office/powerpoint/2010/main" val="379759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Welcome large picture">
    <p:bg>
      <p:bgPr>
        <a:solidFill>
          <a:schemeClr val="tx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0347739" cy="6858000"/>
          </a:xfrm>
        </p:spPr>
        <p:txBody>
          <a:bodyPr/>
          <a:lstStyle>
            <a:lvl1pPr marL="0" indent="0">
              <a:buNone/>
              <a:defRPr/>
            </a:lvl1pPr>
          </a:lstStyle>
          <a:p>
            <a:endParaRPr lang="en-US" dirty="0"/>
          </a:p>
        </p:txBody>
      </p:sp>
      <p:sp>
        <p:nvSpPr>
          <p:cNvPr id="5" name="Text Placeholder 2"/>
          <p:cNvSpPr>
            <a:spLocks noGrp="1"/>
          </p:cNvSpPr>
          <p:nvPr>
            <p:ph type="body" sz="quarter" idx="11"/>
          </p:nvPr>
        </p:nvSpPr>
        <p:spPr>
          <a:xfrm>
            <a:off x="838200" y="5172498"/>
            <a:ext cx="10515600" cy="747713"/>
          </a:xfrm>
          <a:prstGeom prst="rect">
            <a:avLst/>
          </a:prstGeom>
        </p:spPr>
        <p:txBody>
          <a:bodyPr/>
          <a:lstStyle>
            <a:lvl1pPr marL="0" indent="0">
              <a:buNone/>
              <a:defRPr sz="1800" b="0" i="0" spc="600">
                <a:solidFill>
                  <a:srgbClr val="F3925C"/>
                </a:solidFill>
                <a:latin typeface="+mn-lt"/>
                <a:ea typeface="Montserrat" charset="0"/>
                <a:cs typeface="Lato Black"/>
              </a:defRPr>
            </a:lvl1pPr>
          </a:lstStyle>
          <a:p>
            <a:r>
              <a:rPr lang="en-US" dirty="0"/>
              <a:t>WRITE SOMETHING HERE</a:t>
            </a:r>
          </a:p>
        </p:txBody>
      </p:sp>
      <p:sp>
        <p:nvSpPr>
          <p:cNvPr id="7" name="Text Placeholder 2"/>
          <p:cNvSpPr>
            <a:spLocks noGrp="1"/>
          </p:cNvSpPr>
          <p:nvPr>
            <p:ph type="body" sz="quarter" idx="12" hasCustomPrompt="1"/>
          </p:nvPr>
        </p:nvSpPr>
        <p:spPr>
          <a:xfrm>
            <a:off x="838200" y="4401309"/>
            <a:ext cx="10515600" cy="770878"/>
          </a:xfrm>
          <a:prstGeom prst="rect">
            <a:avLst/>
          </a:prstGeom>
        </p:spPr>
        <p:txBody>
          <a:bodyPr/>
          <a:lstStyle>
            <a:lvl1pPr marL="0" indent="0">
              <a:lnSpc>
                <a:spcPct val="70000"/>
              </a:lnSpc>
              <a:buNone/>
              <a:defRPr sz="5400" b="0" i="0" spc="300">
                <a:solidFill>
                  <a:srgbClr val="17161B"/>
                </a:solidFill>
                <a:latin typeface="+mj-lt"/>
                <a:ea typeface="Montserrat" charset="0"/>
                <a:cs typeface="Lato Black"/>
              </a:defRPr>
            </a:lvl1pPr>
          </a:lstStyle>
          <a:p>
            <a:r>
              <a:rPr lang="en-US"/>
              <a:t>Welcome headline </a:t>
            </a:r>
            <a:r>
              <a:rPr lang="en-US" dirty="0"/>
              <a:t>here</a:t>
            </a:r>
          </a:p>
        </p:txBody>
      </p:sp>
      <p:pic>
        <p:nvPicPr>
          <p:cNvPr id="6" name="Picture 5"/>
          <p:cNvPicPr>
            <a:picLocks noChangeAspect="1"/>
          </p:cNvPicPr>
          <p:nvPr userDrawn="1"/>
        </p:nvPicPr>
        <p:blipFill>
          <a:blip r:embed="rId2"/>
          <a:stretch>
            <a:fillRect/>
          </a:stretch>
        </p:blipFill>
        <p:spPr>
          <a:xfrm>
            <a:off x="10671919" y="6630473"/>
            <a:ext cx="1385848" cy="227527"/>
          </a:xfrm>
          <a:prstGeom prst="rect">
            <a:avLst/>
          </a:prstGeom>
          <a:noFill/>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993" y="582053"/>
            <a:ext cx="690755" cy="690755"/>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993" y="582364"/>
            <a:ext cx="690755" cy="690133"/>
          </a:xfrm>
          <a:prstGeom prst="rect">
            <a:avLst/>
          </a:prstGeom>
        </p:spPr>
      </p:pic>
    </p:spTree>
    <p:extLst>
      <p:ext uri="{BB962C8B-B14F-4D97-AF65-F5344CB8AC3E}">
        <p14:creationId xmlns:p14="http://schemas.microsoft.com/office/powerpoint/2010/main" val="1717709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562365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coal Welcome text">
    <p:bg>
      <p:bgPr>
        <a:solidFill>
          <a:srgbClr val="17161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6993" y="582053"/>
            <a:ext cx="690755" cy="690755"/>
          </a:xfrm>
          <a:prstGeom prst="rect">
            <a:avLst/>
          </a:prstGeom>
        </p:spPr>
      </p:pic>
      <p:sp>
        <p:nvSpPr>
          <p:cNvPr id="5" name="Text Placeholder 2"/>
          <p:cNvSpPr>
            <a:spLocks noGrp="1"/>
          </p:cNvSpPr>
          <p:nvPr>
            <p:ph type="body" sz="quarter" idx="11"/>
          </p:nvPr>
        </p:nvSpPr>
        <p:spPr>
          <a:xfrm>
            <a:off x="838200" y="5172498"/>
            <a:ext cx="10515600" cy="747713"/>
          </a:xfrm>
          <a:prstGeom prst="rect">
            <a:avLst/>
          </a:prstGeom>
        </p:spPr>
        <p:txBody>
          <a:bodyPr/>
          <a:lstStyle>
            <a:lvl1pPr marL="0" indent="0">
              <a:buNone/>
              <a:defRPr sz="1800" b="0" i="0" spc="600">
                <a:solidFill>
                  <a:srgbClr val="F3925C"/>
                </a:solidFill>
                <a:latin typeface="+mn-lt"/>
                <a:ea typeface="Montserrat" charset="0"/>
                <a:cs typeface="Lato Black"/>
              </a:defRPr>
            </a:lvl1pPr>
          </a:lstStyle>
          <a:p>
            <a:r>
              <a:rPr lang="en-US" dirty="0"/>
              <a:t>WRITE SOMETHING HERE</a:t>
            </a:r>
          </a:p>
        </p:txBody>
      </p:sp>
      <p:pic>
        <p:nvPicPr>
          <p:cNvPr id="6" name="Picture 5"/>
          <p:cNvPicPr>
            <a:picLocks noChangeAspect="1"/>
          </p:cNvPicPr>
          <p:nvPr userDrawn="1"/>
        </p:nvPicPr>
        <p:blipFill>
          <a:blip r:embed="rId3"/>
          <a:stretch>
            <a:fillRect/>
          </a:stretch>
        </p:blipFill>
        <p:spPr>
          <a:xfrm>
            <a:off x="10355580" y="6630473"/>
            <a:ext cx="1385848" cy="227527"/>
          </a:xfrm>
          <a:prstGeom prst="rect">
            <a:avLst/>
          </a:prstGeom>
          <a:noFill/>
        </p:spPr>
      </p:pic>
      <p:sp>
        <p:nvSpPr>
          <p:cNvPr id="7" name="Text Placeholder 2"/>
          <p:cNvSpPr>
            <a:spLocks noGrp="1"/>
          </p:cNvSpPr>
          <p:nvPr>
            <p:ph type="body" sz="quarter" idx="12" hasCustomPrompt="1"/>
          </p:nvPr>
        </p:nvSpPr>
        <p:spPr>
          <a:xfrm>
            <a:off x="838200" y="4401620"/>
            <a:ext cx="10515600" cy="770878"/>
          </a:xfrm>
          <a:prstGeom prst="rect">
            <a:avLst/>
          </a:prstGeom>
        </p:spPr>
        <p:txBody>
          <a:bodyPr/>
          <a:lstStyle>
            <a:lvl1pPr marL="0" indent="0">
              <a:lnSpc>
                <a:spcPct val="70000"/>
              </a:lnSpc>
              <a:buNone/>
              <a:defRPr sz="5400" b="0" i="0" spc="300">
                <a:solidFill>
                  <a:srgbClr val="FFFFFF"/>
                </a:solidFill>
                <a:latin typeface="+mj-lt"/>
                <a:ea typeface="Montserrat" charset="0"/>
                <a:cs typeface="Lato Black"/>
              </a:defRPr>
            </a:lvl1pPr>
          </a:lstStyle>
          <a:p>
            <a:r>
              <a:rPr lang="en-US"/>
              <a:t>Welcome headline </a:t>
            </a:r>
            <a:r>
              <a:rPr lang="en-US" dirty="0"/>
              <a:t>here</a:t>
            </a:r>
          </a:p>
        </p:txBody>
      </p:sp>
    </p:spTree>
    <p:extLst>
      <p:ext uri="{BB962C8B-B14F-4D97-AF65-F5344CB8AC3E}">
        <p14:creationId xmlns:p14="http://schemas.microsoft.com/office/powerpoint/2010/main" val="387375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coal Welcome large picture">
    <p:bg>
      <p:bgPr>
        <a:solidFill>
          <a:srgbClr val="17161B"/>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0347739" cy="6858000"/>
          </a:xfrm>
        </p:spPr>
        <p:txBody>
          <a:bodyPr/>
          <a:lstStyle>
            <a:lvl1pPr marL="0" indent="0">
              <a:buNone/>
              <a:defRPr/>
            </a:lvl1pPr>
          </a:lstStyle>
          <a:p>
            <a:endParaRPr lang="en-US" dirty="0"/>
          </a:p>
        </p:txBody>
      </p:sp>
      <p:sp>
        <p:nvSpPr>
          <p:cNvPr id="5" name="Text Placeholder 2"/>
          <p:cNvSpPr>
            <a:spLocks noGrp="1"/>
          </p:cNvSpPr>
          <p:nvPr>
            <p:ph type="body" sz="quarter" idx="11"/>
          </p:nvPr>
        </p:nvSpPr>
        <p:spPr>
          <a:xfrm>
            <a:off x="838200" y="5172498"/>
            <a:ext cx="10515600" cy="747713"/>
          </a:xfrm>
          <a:prstGeom prst="rect">
            <a:avLst/>
          </a:prstGeom>
        </p:spPr>
        <p:txBody>
          <a:bodyPr/>
          <a:lstStyle>
            <a:lvl1pPr marL="0" indent="0">
              <a:buNone/>
              <a:defRPr sz="1800" b="0" i="0" spc="600">
                <a:solidFill>
                  <a:srgbClr val="F3925C"/>
                </a:solidFill>
                <a:latin typeface="+mn-lt"/>
                <a:ea typeface="Montserrat" charset="0"/>
                <a:cs typeface="Lato Black"/>
              </a:defRPr>
            </a:lvl1pPr>
          </a:lstStyle>
          <a:p>
            <a:r>
              <a:rPr lang="en-US" dirty="0"/>
              <a:t>WRITE SOMETHING HERE</a:t>
            </a:r>
          </a:p>
        </p:txBody>
      </p:sp>
      <p:sp>
        <p:nvSpPr>
          <p:cNvPr id="7" name="Text Placeholder 2"/>
          <p:cNvSpPr>
            <a:spLocks noGrp="1"/>
          </p:cNvSpPr>
          <p:nvPr>
            <p:ph type="body" sz="quarter" idx="12" hasCustomPrompt="1"/>
          </p:nvPr>
        </p:nvSpPr>
        <p:spPr>
          <a:xfrm>
            <a:off x="838200" y="4401620"/>
            <a:ext cx="10515600" cy="770878"/>
          </a:xfrm>
          <a:prstGeom prst="rect">
            <a:avLst/>
          </a:prstGeom>
        </p:spPr>
        <p:txBody>
          <a:bodyPr/>
          <a:lstStyle>
            <a:lvl1pPr marL="0" indent="0">
              <a:lnSpc>
                <a:spcPct val="70000"/>
              </a:lnSpc>
              <a:buNone/>
              <a:defRPr sz="5400" b="0" i="0" spc="300">
                <a:solidFill>
                  <a:srgbClr val="FFFFFF"/>
                </a:solidFill>
                <a:latin typeface="+mj-lt"/>
                <a:ea typeface="Montserrat" charset="0"/>
                <a:cs typeface="Lato Black"/>
              </a:defRPr>
            </a:lvl1pPr>
          </a:lstStyle>
          <a:p>
            <a:r>
              <a:rPr lang="en-US"/>
              <a:t>Welcome headline </a:t>
            </a:r>
            <a:r>
              <a:rPr lang="en-US" dirty="0"/>
              <a:t>here</a:t>
            </a:r>
          </a:p>
        </p:txBody>
      </p:sp>
      <p:pic>
        <p:nvPicPr>
          <p:cNvPr id="6" name="Picture 5"/>
          <p:cNvPicPr>
            <a:picLocks noChangeAspect="1"/>
          </p:cNvPicPr>
          <p:nvPr userDrawn="1"/>
        </p:nvPicPr>
        <p:blipFill>
          <a:blip r:embed="rId2"/>
          <a:stretch>
            <a:fillRect/>
          </a:stretch>
        </p:blipFill>
        <p:spPr>
          <a:xfrm>
            <a:off x="10671919" y="6630473"/>
            <a:ext cx="1385848" cy="227527"/>
          </a:xfrm>
          <a:prstGeom prst="rect">
            <a:avLst/>
          </a:prstGeom>
          <a:noFill/>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993" y="582053"/>
            <a:ext cx="690755" cy="690755"/>
          </a:xfrm>
          <a:prstGeom prst="rect">
            <a:avLst/>
          </a:prstGeom>
        </p:spPr>
      </p:pic>
    </p:spTree>
    <p:extLst>
      <p:ext uri="{BB962C8B-B14F-4D97-AF65-F5344CB8AC3E}">
        <p14:creationId xmlns:p14="http://schemas.microsoft.com/office/powerpoint/2010/main" val="1808485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coal bullet point">
    <p:bg>
      <p:bgPr>
        <a:solidFill>
          <a:srgbClr val="17161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Click</a:t>
            </a:r>
            <a:r>
              <a:rPr lang="nb-NO" dirty="0"/>
              <a:t> to </a:t>
            </a:r>
            <a:r>
              <a:rPr lang="nb-NO" dirty="0" err="1"/>
              <a:t>edit</a:t>
            </a:r>
            <a:r>
              <a:rPr lang="nb-NO" dirty="0"/>
              <a:t> Master </a:t>
            </a:r>
            <a:r>
              <a:rPr lang="nb-NO" dirty="0" err="1"/>
              <a:t>title</a:t>
            </a:r>
            <a:r>
              <a:rPr lang="nb-NO" dirty="0"/>
              <a:t>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5" name="Text Placeholder 2"/>
          <p:cNvSpPr>
            <a:spLocks noGrp="1"/>
          </p:cNvSpPr>
          <p:nvPr>
            <p:ph idx="1"/>
          </p:nvPr>
        </p:nvSpPr>
        <p:spPr>
          <a:xfrm>
            <a:off x="609600" y="1600200"/>
            <a:ext cx="10972800" cy="4525963"/>
          </a:xfrm>
          <a:prstGeom prst="rect">
            <a:avLst/>
          </a:prstGeom>
        </p:spPr>
        <p:txBody>
          <a:bodyPr vert="horz" lIns="91440" tIns="45720" rIns="91440" bIns="45720" rtlCol="0">
            <a:normAutofit/>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3303926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coal One Picture">
    <p:bg>
      <p:bgPr>
        <a:solidFill>
          <a:srgbClr val="17161B"/>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444582" y="0"/>
            <a:ext cx="6747418"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pic>
        <p:nvPicPr>
          <p:cNvPr id="3" name="Picture 2"/>
          <p:cNvPicPr>
            <a:picLocks noChangeAspect="1"/>
          </p:cNvPicPr>
          <p:nvPr userDrawn="1"/>
        </p:nvPicPr>
        <p:blipFill>
          <a:blip r:embed="rId3"/>
          <a:stretch>
            <a:fillRect/>
          </a:stretch>
        </p:blipFill>
        <p:spPr>
          <a:xfrm>
            <a:off x="4058734" y="0"/>
            <a:ext cx="1385848" cy="227527"/>
          </a:xfrm>
          <a:prstGeom prst="rect">
            <a:avLst/>
          </a:prstGeom>
        </p:spPr>
      </p:pic>
      <p:sp>
        <p:nvSpPr>
          <p:cNvPr id="4" name="Text Placeholder 3"/>
          <p:cNvSpPr>
            <a:spLocks noGrp="1"/>
          </p:cNvSpPr>
          <p:nvPr>
            <p:ph type="body" sz="quarter" idx="11"/>
          </p:nvPr>
        </p:nvSpPr>
        <p:spPr>
          <a:xfrm>
            <a:off x="914400" y="1933378"/>
            <a:ext cx="4305300" cy="3776662"/>
          </a:xfrm>
        </p:spPr>
        <p:txBody>
          <a:bodyPr/>
          <a:lstStyle>
            <a:lvl1pPr>
              <a:defRPr b="0" i="0">
                <a:latin typeface="+mn-lt"/>
                <a:cs typeface="Lato Medium"/>
              </a:defRPr>
            </a:lvl1pPr>
            <a:lvl2pPr>
              <a:defRPr b="0" i="0">
                <a:latin typeface="+mn-lt"/>
                <a:cs typeface="Lato Medium"/>
              </a:defRPr>
            </a:lvl2pPr>
            <a:lvl3pPr>
              <a:defRPr b="0" i="0">
                <a:latin typeface="+mn-lt"/>
                <a:cs typeface="Lato Medium"/>
              </a:defRPr>
            </a:lvl3pPr>
            <a:lvl4pPr>
              <a:defRPr b="0" i="0">
                <a:latin typeface="+mn-lt"/>
                <a:cs typeface="Lato Medium"/>
              </a:defRPr>
            </a:lvl4pPr>
            <a:lvl5pPr>
              <a:defRPr b="0" i="0">
                <a:latin typeface="+mn-lt"/>
                <a:cs typeface="Lato Medium"/>
              </a:defRPr>
            </a:lvl5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4061055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coal Two Pictures">
    <p:bg>
      <p:bgPr>
        <a:solidFill>
          <a:srgbClr val="17161B"/>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444582" y="0"/>
            <a:ext cx="3373709"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8" name="Picture Placeholder 2"/>
          <p:cNvSpPr>
            <a:spLocks noGrp="1"/>
          </p:cNvSpPr>
          <p:nvPr>
            <p:ph type="pic" sz="quarter" idx="11" hasCustomPrompt="1"/>
          </p:nvPr>
        </p:nvSpPr>
        <p:spPr>
          <a:xfrm>
            <a:off x="8818291" y="0"/>
            <a:ext cx="3373709"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pic>
        <p:nvPicPr>
          <p:cNvPr id="14" name="Picture 13"/>
          <p:cNvPicPr>
            <a:picLocks noChangeAspect="1"/>
          </p:cNvPicPr>
          <p:nvPr userDrawn="1"/>
        </p:nvPicPr>
        <p:blipFill>
          <a:blip r:embed="rId3"/>
          <a:stretch>
            <a:fillRect/>
          </a:stretch>
        </p:blipFill>
        <p:spPr>
          <a:xfrm>
            <a:off x="4058734" y="0"/>
            <a:ext cx="1385848" cy="227527"/>
          </a:xfrm>
          <a:prstGeom prst="rect">
            <a:avLst/>
          </a:prstGeom>
        </p:spPr>
      </p:pic>
      <p:sp>
        <p:nvSpPr>
          <p:cNvPr id="13" name="Text Placeholder 3"/>
          <p:cNvSpPr>
            <a:spLocks noGrp="1"/>
          </p:cNvSpPr>
          <p:nvPr>
            <p:ph type="body" sz="quarter" idx="12"/>
          </p:nvPr>
        </p:nvSpPr>
        <p:spPr>
          <a:xfrm>
            <a:off x="914400" y="1933378"/>
            <a:ext cx="4305300" cy="3776662"/>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2790905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coal Three Pictures">
    <p:bg>
      <p:bgPr>
        <a:solidFill>
          <a:srgbClr val="17161B"/>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444582" y="0"/>
            <a:ext cx="3373709"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8" name="Picture Placeholder 2"/>
          <p:cNvSpPr>
            <a:spLocks noGrp="1"/>
          </p:cNvSpPr>
          <p:nvPr>
            <p:ph type="pic" sz="quarter" idx="11" hasCustomPrompt="1"/>
          </p:nvPr>
        </p:nvSpPr>
        <p:spPr>
          <a:xfrm>
            <a:off x="8818291" y="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6" name="Picture Placeholder 2"/>
          <p:cNvSpPr>
            <a:spLocks noGrp="1"/>
          </p:cNvSpPr>
          <p:nvPr>
            <p:ph type="pic" sz="quarter" idx="12" hasCustomPrompt="1"/>
          </p:nvPr>
        </p:nvSpPr>
        <p:spPr>
          <a:xfrm>
            <a:off x="8818291" y="342900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9"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pic>
        <p:nvPicPr>
          <p:cNvPr id="16" name="Picture 15"/>
          <p:cNvPicPr>
            <a:picLocks noChangeAspect="1"/>
          </p:cNvPicPr>
          <p:nvPr userDrawn="1"/>
        </p:nvPicPr>
        <p:blipFill>
          <a:blip r:embed="rId3"/>
          <a:stretch>
            <a:fillRect/>
          </a:stretch>
        </p:blipFill>
        <p:spPr>
          <a:xfrm>
            <a:off x="4058734" y="0"/>
            <a:ext cx="1385848" cy="227527"/>
          </a:xfrm>
          <a:prstGeom prst="rect">
            <a:avLst/>
          </a:prstGeom>
        </p:spPr>
      </p:pic>
      <p:sp>
        <p:nvSpPr>
          <p:cNvPr id="15" name="Text Placeholder 3"/>
          <p:cNvSpPr>
            <a:spLocks noGrp="1"/>
          </p:cNvSpPr>
          <p:nvPr>
            <p:ph type="body" sz="quarter" idx="13"/>
          </p:nvPr>
        </p:nvSpPr>
        <p:spPr>
          <a:xfrm>
            <a:off x="914400" y="1933378"/>
            <a:ext cx="4305300" cy="3776662"/>
          </a:xfrm>
        </p:spPr>
        <p:txBody>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3615847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coal Four Pictures">
    <p:bg>
      <p:bgPr>
        <a:solidFill>
          <a:srgbClr val="17161B"/>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1" hasCustomPrompt="1"/>
          </p:nvPr>
        </p:nvSpPr>
        <p:spPr>
          <a:xfrm>
            <a:off x="8818291" y="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6" name="Picture Placeholder 2"/>
          <p:cNvSpPr>
            <a:spLocks noGrp="1"/>
          </p:cNvSpPr>
          <p:nvPr>
            <p:ph type="pic" sz="quarter" idx="12" hasCustomPrompt="1"/>
          </p:nvPr>
        </p:nvSpPr>
        <p:spPr>
          <a:xfrm>
            <a:off x="8818291" y="342900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9" name="Picture Placeholder 2"/>
          <p:cNvSpPr>
            <a:spLocks noGrp="1"/>
          </p:cNvSpPr>
          <p:nvPr>
            <p:ph type="pic" sz="quarter" idx="13" hasCustomPrompt="1"/>
          </p:nvPr>
        </p:nvSpPr>
        <p:spPr>
          <a:xfrm>
            <a:off x="5444582" y="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0" name="Picture Placeholder 2"/>
          <p:cNvSpPr>
            <a:spLocks noGrp="1"/>
          </p:cNvSpPr>
          <p:nvPr>
            <p:ph type="pic" sz="quarter" idx="14" hasCustomPrompt="1"/>
          </p:nvPr>
        </p:nvSpPr>
        <p:spPr>
          <a:xfrm>
            <a:off x="5444582" y="342900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1"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pic>
        <p:nvPicPr>
          <p:cNvPr id="18" name="Picture 17"/>
          <p:cNvPicPr>
            <a:picLocks noChangeAspect="1"/>
          </p:cNvPicPr>
          <p:nvPr userDrawn="1"/>
        </p:nvPicPr>
        <p:blipFill>
          <a:blip r:embed="rId3"/>
          <a:stretch>
            <a:fillRect/>
          </a:stretch>
        </p:blipFill>
        <p:spPr>
          <a:xfrm>
            <a:off x="4058734" y="0"/>
            <a:ext cx="1385848" cy="227527"/>
          </a:xfrm>
          <a:prstGeom prst="rect">
            <a:avLst/>
          </a:prstGeom>
        </p:spPr>
      </p:pic>
      <p:sp>
        <p:nvSpPr>
          <p:cNvPr id="17" name="Text Placeholder 3"/>
          <p:cNvSpPr>
            <a:spLocks noGrp="1"/>
          </p:cNvSpPr>
          <p:nvPr>
            <p:ph type="body" sz="quarter" idx="15"/>
          </p:nvPr>
        </p:nvSpPr>
        <p:spPr>
          <a:xfrm>
            <a:off x="914400" y="1933378"/>
            <a:ext cx="4305300" cy="3776662"/>
          </a:xfrm>
        </p:spPr>
        <p:txBody>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3649018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coal One Column + Pic">
    <p:bg>
      <p:bgPr>
        <a:solidFill>
          <a:srgbClr val="17161B"/>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7794702" y="0"/>
            <a:ext cx="4397298"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10" name="Text Placeholder 20"/>
          <p:cNvSpPr>
            <a:spLocks noGrp="1"/>
          </p:cNvSpPr>
          <p:nvPr>
            <p:ph type="body" sz="quarter" idx="11" hasCustomPrompt="1"/>
          </p:nvPr>
        </p:nvSpPr>
        <p:spPr>
          <a:xfrm>
            <a:off x="914401" y="1774628"/>
            <a:ext cx="6077413" cy="4014741"/>
          </a:xfrm>
          <a:prstGeom prst="rect">
            <a:avLst/>
          </a:prstGeom>
        </p:spPr>
        <p:txBody>
          <a:bodyPr>
            <a:no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FFFFFF"/>
                </a:solidFill>
                <a:latin typeface="+mn-lt"/>
                <a:ea typeface="Montserrat Light" charset="0"/>
                <a:cs typeface="Lato Medium"/>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a:t>
            </a:r>
            <a:r>
              <a:rPr lang="en-US" dirty="0" err="1"/>
              <a:t>ipsum</a:t>
            </a:r>
            <a:r>
              <a:rPr lang="en-US" dirty="0"/>
              <a:t>.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endParaRPr lang="en-US" dirty="0"/>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r>
              <a:rPr lang="en-US" dirty="0"/>
              <a:t> vitae </a:t>
            </a:r>
            <a:r>
              <a:rPr lang="en-US" dirty="0" err="1"/>
              <a:t>mollis</a:t>
            </a:r>
            <a:r>
              <a:rPr lang="en-US" dirty="0"/>
              <a:t>. </a:t>
            </a:r>
          </a:p>
        </p:txBody>
      </p:sp>
      <p:pic>
        <p:nvPicPr>
          <p:cNvPr id="11" name="Picture 10"/>
          <p:cNvPicPr>
            <a:picLocks noChangeAspect="1"/>
          </p:cNvPicPr>
          <p:nvPr userDrawn="1"/>
        </p:nvPicPr>
        <p:blipFill>
          <a:blip r:embed="rId3"/>
          <a:stretch>
            <a:fillRect/>
          </a:stretch>
        </p:blipFill>
        <p:spPr>
          <a:xfrm>
            <a:off x="6408854" y="0"/>
            <a:ext cx="1385848" cy="227527"/>
          </a:xfrm>
          <a:prstGeom prst="rect">
            <a:avLst/>
          </a:prstGeom>
        </p:spPr>
      </p:pic>
    </p:spTree>
    <p:extLst>
      <p:ext uri="{BB962C8B-B14F-4D97-AF65-F5344CB8AC3E}">
        <p14:creationId xmlns:p14="http://schemas.microsoft.com/office/powerpoint/2010/main" val="2092845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coal Two Columns + Pic">
    <p:bg>
      <p:bgPr>
        <a:solidFill>
          <a:srgbClr val="17161B"/>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7794702" y="0"/>
            <a:ext cx="4397298"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10" name="Text Placeholder 20"/>
          <p:cNvSpPr>
            <a:spLocks noGrp="1"/>
          </p:cNvSpPr>
          <p:nvPr>
            <p:ph type="body" sz="quarter" idx="11" hasCustomPrompt="1"/>
          </p:nvPr>
        </p:nvSpPr>
        <p:spPr>
          <a:xfrm>
            <a:off x="914401" y="1774628"/>
            <a:ext cx="6077413" cy="4170362"/>
          </a:xfrm>
          <a:prstGeom prst="rect">
            <a:avLst/>
          </a:prstGeom>
        </p:spPr>
        <p:txBody>
          <a:bodyPr numCol="2" spcCol="360000">
            <a:norm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FFFFFF"/>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endParaRPr lang="en-US" dirty="0"/>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endParaRPr lang="en-US" dirty="0"/>
          </a:p>
        </p:txBody>
      </p:sp>
      <p:pic>
        <p:nvPicPr>
          <p:cNvPr id="8" name="Picture 7"/>
          <p:cNvPicPr>
            <a:picLocks noChangeAspect="1"/>
          </p:cNvPicPr>
          <p:nvPr userDrawn="1"/>
        </p:nvPicPr>
        <p:blipFill>
          <a:blip r:embed="rId3"/>
          <a:stretch>
            <a:fillRect/>
          </a:stretch>
        </p:blipFill>
        <p:spPr>
          <a:xfrm>
            <a:off x="6408854" y="0"/>
            <a:ext cx="1385848" cy="227527"/>
          </a:xfrm>
          <a:prstGeom prst="rect">
            <a:avLst/>
          </a:prstGeom>
        </p:spPr>
      </p:pic>
    </p:spTree>
    <p:extLst>
      <p:ext uri="{BB962C8B-B14F-4D97-AF65-F5344CB8AC3E}">
        <p14:creationId xmlns:p14="http://schemas.microsoft.com/office/powerpoint/2010/main" val="105671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ullet poi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Click</a:t>
            </a:r>
            <a:r>
              <a:rPr lang="nb-NO" dirty="0"/>
              <a:t> to </a:t>
            </a:r>
            <a:r>
              <a:rPr lang="nb-NO" dirty="0" err="1"/>
              <a:t>edit</a:t>
            </a:r>
            <a:r>
              <a:rPr lang="nb-NO" dirty="0"/>
              <a:t> Master </a:t>
            </a:r>
            <a:r>
              <a:rPr lang="nb-NO" dirty="0" err="1"/>
              <a:t>title</a:t>
            </a:r>
            <a:r>
              <a:rPr lang="nb-NO" dirty="0"/>
              <a:t>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
        <p:nvSpPr>
          <p:cNvPr id="5" name="Text Placeholder 2"/>
          <p:cNvSpPr>
            <a:spLocks noGrp="1"/>
          </p:cNvSpPr>
          <p:nvPr>
            <p:ph idx="1"/>
          </p:nvPr>
        </p:nvSpPr>
        <p:spPr>
          <a:xfrm>
            <a:off x="609600" y="1600200"/>
            <a:ext cx="10972800" cy="4525963"/>
          </a:xfrm>
          <a:prstGeom prst="rect">
            <a:avLst/>
          </a:prstGeom>
        </p:spPr>
        <p:txBody>
          <a:bodyPr vert="horz" lIns="91440" tIns="45720" rIns="91440" bIns="45720" rtlCol="0">
            <a:normAutofit/>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1056129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coal Full Witdh Text">
    <p:bg>
      <p:bgPr>
        <a:solidFill>
          <a:srgbClr val="17161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0355580" y="6630473"/>
            <a:ext cx="1385848" cy="22752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12" name="Title 11"/>
          <p:cNvSpPr>
            <a:spLocks noGrp="1"/>
          </p:cNvSpPr>
          <p:nvPr>
            <p:ph type="title" hasCustomPrompt="1"/>
          </p:nvPr>
        </p:nvSpPr>
        <p:spPr>
          <a:xfrm>
            <a:off x="838200" y="613317"/>
            <a:ext cx="10515600" cy="1077371"/>
          </a:xfrm>
          <a:prstGeom prst="rect">
            <a:avLst/>
          </a:prstGeom>
        </p:spPr>
        <p:txBody>
          <a:bodyPr/>
          <a:lstStyle>
            <a:lvl1pPr algn="ctr">
              <a:defRPr b="0" i="0" spc="300">
                <a:solidFill>
                  <a:srgbClr val="FFFFFF"/>
                </a:solidFill>
                <a:latin typeface="+mj-lt"/>
                <a:ea typeface="Montserrat" charset="0"/>
                <a:cs typeface="Lato Black"/>
              </a:defRPr>
            </a:lvl1pPr>
          </a:lstStyle>
          <a:p>
            <a:r>
              <a:rPr lang="en-US" dirty="0"/>
              <a:t>Full Width Text</a:t>
            </a:r>
          </a:p>
        </p:txBody>
      </p:sp>
      <p:sp>
        <p:nvSpPr>
          <p:cNvPr id="21" name="Text Placeholder 20"/>
          <p:cNvSpPr>
            <a:spLocks noGrp="1"/>
          </p:cNvSpPr>
          <p:nvPr>
            <p:ph type="body" sz="quarter" idx="10" hasCustomPrompt="1"/>
          </p:nvPr>
        </p:nvSpPr>
        <p:spPr>
          <a:xfrm>
            <a:off x="1493838" y="1995488"/>
            <a:ext cx="9166225" cy="4170362"/>
          </a:xfrm>
          <a:prstGeom prst="rect">
            <a:avLst/>
          </a:prstGeom>
        </p:spPr>
        <p:txBody>
          <a:bodyPr>
            <a:no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FFFFFF"/>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endParaRPr lang="en-US" dirty="0"/>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r>
              <a:rPr lang="en-US" dirty="0"/>
              <a:t> vitae </a:t>
            </a:r>
            <a:r>
              <a:rPr lang="en-US" dirty="0" err="1"/>
              <a:t>mollis</a:t>
            </a:r>
            <a:r>
              <a:rPr lang="en-US" dirty="0"/>
              <a:t>. </a:t>
            </a:r>
            <a:r>
              <a:rPr lang="en-US" dirty="0" err="1"/>
              <a:t>Phasellus</a:t>
            </a:r>
            <a:r>
              <a:rPr lang="en-US" dirty="0"/>
              <a:t> sit </a:t>
            </a:r>
            <a:r>
              <a:rPr lang="en-US" dirty="0" err="1"/>
              <a:t>amet</a:t>
            </a:r>
            <a:r>
              <a:rPr lang="en-US" dirty="0"/>
              <a:t> lorem </a:t>
            </a:r>
            <a:r>
              <a:rPr lang="en-US" dirty="0" err="1"/>
              <a:t>condimentum</a:t>
            </a:r>
            <a:r>
              <a:rPr lang="en-US" dirty="0"/>
              <a:t>, </a:t>
            </a:r>
            <a:r>
              <a:rPr lang="en-US" dirty="0" err="1"/>
              <a:t>commodo</a:t>
            </a:r>
            <a:r>
              <a:rPr lang="en-US" dirty="0"/>
              <a:t> </a:t>
            </a:r>
            <a:r>
              <a:rPr lang="en-US" dirty="0" err="1"/>
              <a:t>tellus</a:t>
            </a:r>
            <a:r>
              <a:rPr lang="en-US" dirty="0"/>
              <a:t> pharetra, </a:t>
            </a:r>
            <a:r>
              <a:rPr lang="en-US" dirty="0" err="1"/>
              <a:t>vehicula</a:t>
            </a:r>
            <a:r>
              <a:rPr lang="en-US" dirty="0"/>
              <a:t> </a:t>
            </a:r>
            <a:r>
              <a:rPr lang="en-US" dirty="0" err="1"/>
              <a:t>massa</a:t>
            </a:r>
            <a:r>
              <a:rPr lang="en-US" dirty="0"/>
              <a:t>. </a:t>
            </a:r>
            <a:r>
              <a:rPr lang="en-US" dirty="0" err="1"/>
              <a:t>Quisque</a:t>
            </a:r>
            <a:r>
              <a:rPr lang="en-US" dirty="0"/>
              <a:t> </a:t>
            </a:r>
            <a:r>
              <a:rPr lang="en-US" dirty="0" err="1"/>
              <a:t>suscipit</a:t>
            </a:r>
            <a:r>
              <a:rPr lang="en-US" dirty="0"/>
              <a:t> </a:t>
            </a:r>
            <a:r>
              <a:rPr lang="en-US" dirty="0" err="1"/>
              <a:t>felis</a:t>
            </a:r>
            <a:r>
              <a:rPr lang="en-US" dirty="0"/>
              <a:t> ac libero </a:t>
            </a:r>
            <a:r>
              <a:rPr lang="en-US" dirty="0" err="1"/>
              <a:t>pretium</a:t>
            </a:r>
            <a:r>
              <a:rPr lang="en-US" dirty="0"/>
              <a:t> </a:t>
            </a:r>
            <a:r>
              <a:rPr lang="en-US" dirty="0" err="1"/>
              <a:t>posuere</a:t>
            </a:r>
            <a:r>
              <a:rPr lang="en-US" dirty="0"/>
              <a:t> </a:t>
            </a:r>
            <a:r>
              <a:rPr lang="en-US" dirty="0" err="1"/>
              <a:t>sed</a:t>
            </a:r>
            <a:r>
              <a:rPr lang="en-US" dirty="0"/>
              <a:t> </a:t>
            </a:r>
            <a:r>
              <a:rPr lang="en-US" dirty="0" err="1"/>
              <a:t>nec</a:t>
            </a:r>
            <a:r>
              <a:rPr lang="en-US" dirty="0"/>
              <a:t> ante. </a:t>
            </a:r>
            <a:r>
              <a:rPr lang="en-US" dirty="0" err="1"/>
              <a:t>Curabitur</a:t>
            </a:r>
            <a:r>
              <a:rPr lang="en-US" dirty="0"/>
              <a:t> id </a:t>
            </a:r>
            <a:r>
              <a:rPr lang="en-US" dirty="0" err="1"/>
              <a:t>sodales</a:t>
            </a:r>
            <a:r>
              <a:rPr lang="en-US" dirty="0"/>
              <a:t> </a:t>
            </a:r>
            <a:r>
              <a:rPr lang="en-US" dirty="0" err="1"/>
              <a:t>eros</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a:t>
            </a:r>
            <a:r>
              <a:rPr lang="en-US" dirty="0" err="1"/>
              <a:t>potenti</a:t>
            </a:r>
            <a:r>
              <a:rPr lang="en-US" dirty="0"/>
              <a:t>. </a:t>
            </a:r>
            <a:r>
              <a:rPr lang="en-US" dirty="0" err="1"/>
              <a:t>Aenean</a:t>
            </a:r>
            <a:r>
              <a:rPr lang="en-US" dirty="0"/>
              <a:t> vitae </a:t>
            </a:r>
            <a:r>
              <a:rPr lang="en-US" dirty="0" err="1"/>
              <a:t>placerat</a:t>
            </a:r>
            <a:r>
              <a:rPr lang="en-US" dirty="0"/>
              <a:t> dui. Integer </a:t>
            </a:r>
            <a:r>
              <a:rPr lang="en-US" dirty="0" err="1"/>
              <a:t>auctor</a:t>
            </a:r>
            <a:r>
              <a:rPr lang="en-US" dirty="0"/>
              <a:t> </a:t>
            </a:r>
            <a:r>
              <a:rPr lang="en-US" dirty="0" err="1"/>
              <a:t>placerat</a:t>
            </a:r>
            <a:r>
              <a:rPr lang="en-US" dirty="0"/>
              <a:t> dui </a:t>
            </a:r>
            <a:r>
              <a:rPr lang="en-US" dirty="0" err="1"/>
              <a:t>nec</a:t>
            </a:r>
            <a:r>
              <a:rPr lang="en-US" dirty="0"/>
              <a:t> </a:t>
            </a:r>
            <a:r>
              <a:rPr lang="en-US" dirty="0" err="1"/>
              <a:t>accumsan</a:t>
            </a:r>
            <a:r>
              <a:rPr lang="en-US" dirty="0"/>
              <a:t>. </a:t>
            </a:r>
            <a:r>
              <a:rPr lang="en-US" dirty="0" err="1"/>
              <a:t>Phasellus</a:t>
            </a:r>
            <a:r>
              <a:rPr lang="en-US" dirty="0"/>
              <a:t> non </a:t>
            </a:r>
            <a:r>
              <a:rPr lang="en-US" dirty="0" err="1"/>
              <a:t>ullamcorper</a:t>
            </a:r>
            <a:r>
              <a:rPr lang="en-US" dirty="0"/>
              <a:t> </a:t>
            </a:r>
            <a:r>
              <a:rPr lang="en-US" dirty="0" err="1"/>
              <a:t>leo</a:t>
            </a:r>
            <a:r>
              <a:rPr lang="en-US" dirty="0"/>
              <a:t>. </a:t>
            </a:r>
            <a:r>
              <a:rPr lang="en-US" dirty="0" err="1"/>
              <a:t>Cras</a:t>
            </a:r>
            <a:r>
              <a:rPr lang="en-US" dirty="0"/>
              <a:t> </a:t>
            </a:r>
            <a:r>
              <a:rPr lang="en-US" dirty="0" err="1"/>
              <a:t>rhoncus</a:t>
            </a:r>
            <a:endParaRPr lang="en-US" dirty="0"/>
          </a:p>
        </p:txBody>
      </p:sp>
    </p:spTree>
    <p:extLst>
      <p:ext uri="{BB962C8B-B14F-4D97-AF65-F5344CB8AC3E}">
        <p14:creationId xmlns:p14="http://schemas.microsoft.com/office/powerpoint/2010/main" val="3496752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coal Two Colums Text">
    <p:bg>
      <p:bgPr>
        <a:solidFill>
          <a:srgbClr val="17161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0355580" y="6630473"/>
            <a:ext cx="1385848" cy="22752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5" name="Title 11"/>
          <p:cNvSpPr>
            <a:spLocks noGrp="1"/>
          </p:cNvSpPr>
          <p:nvPr>
            <p:ph type="title" hasCustomPrompt="1"/>
          </p:nvPr>
        </p:nvSpPr>
        <p:spPr>
          <a:xfrm>
            <a:off x="838200" y="613317"/>
            <a:ext cx="10515600" cy="1077371"/>
          </a:xfrm>
          <a:prstGeom prst="rect">
            <a:avLst/>
          </a:prstGeom>
        </p:spPr>
        <p:txBody>
          <a:bodyPr/>
          <a:lstStyle>
            <a:lvl1pPr algn="ctr">
              <a:defRPr b="0" i="0" spc="300" baseline="0">
                <a:solidFill>
                  <a:srgbClr val="FFFFFF"/>
                </a:solidFill>
                <a:latin typeface="+mj-lt"/>
                <a:ea typeface="Montserrat" charset="0"/>
                <a:cs typeface="Lato Black"/>
              </a:defRPr>
            </a:lvl1pPr>
          </a:lstStyle>
          <a:p>
            <a:r>
              <a:rPr lang="en-US" dirty="0"/>
              <a:t>Two Columns Text</a:t>
            </a:r>
          </a:p>
        </p:txBody>
      </p:sp>
      <p:sp>
        <p:nvSpPr>
          <p:cNvPr id="7" name="Text Placeholder 20"/>
          <p:cNvSpPr>
            <a:spLocks noGrp="1"/>
          </p:cNvSpPr>
          <p:nvPr>
            <p:ph type="body" sz="quarter" idx="10" hasCustomPrompt="1"/>
          </p:nvPr>
        </p:nvSpPr>
        <p:spPr>
          <a:xfrm>
            <a:off x="1493838" y="1995488"/>
            <a:ext cx="9166225" cy="4170362"/>
          </a:xfrm>
          <a:prstGeom prst="rect">
            <a:avLst/>
          </a:prstGeom>
        </p:spPr>
        <p:txBody>
          <a:bodyPr numCol="2" spcCol="288000">
            <a:norm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FFFFFF"/>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r>
              <a:rPr lang="en-US" dirty="0"/>
              <a:t> vitae </a:t>
            </a:r>
            <a:r>
              <a:rPr lang="en-US" dirty="0" err="1"/>
              <a:t>mollis</a:t>
            </a:r>
            <a:r>
              <a:rPr lang="en-US" dirty="0"/>
              <a:t>. </a:t>
            </a:r>
            <a:r>
              <a:rPr lang="en-US" dirty="0" err="1"/>
              <a:t>Phasellus</a:t>
            </a:r>
            <a:r>
              <a:rPr lang="en-US" dirty="0"/>
              <a:t> sit </a:t>
            </a:r>
            <a:r>
              <a:rPr lang="en-US" dirty="0" err="1"/>
              <a:t>amet</a:t>
            </a:r>
            <a:r>
              <a:rPr lang="en-US" dirty="0"/>
              <a:t> lorem </a:t>
            </a:r>
            <a:r>
              <a:rPr lang="en-US" dirty="0" err="1"/>
              <a:t>condimentum</a:t>
            </a:r>
            <a:r>
              <a:rPr lang="en-US" dirty="0"/>
              <a:t>, </a:t>
            </a:r>
            <a:r>
              <a:rPr lang="en-US" dirty="0" err="1"/>
              <a:t>commodo</a:t>
            </a:r>
            <a:r>
              <a:rPr lang="en-US" dirty="0"/>
              <a:t> </a:t>
            </a:r>
            <a:r>
              <a:rPr lang="en-US" dirty="0" err="1"/>
              <a:t>tellus</a:t>
            </a:r>
            <a:r>
              <a:rPr lang="en-US" dirty="0"/>
              <a:t> pharetra, </a:t>
            </a:r>
            <a:r>
              <a:rPr lang="en-US" dirty="0" err="1"/>
              <a:t>vehicula</a:t>
            </a:r>
            <a:r>
              <a:rPr lang="en-US" dirty="0"/>
              <a:t> </a:t>
            </a:r>
            <a:r>
              <a:rPr lang="en-US" dirty="0" err="1"/>
              <a:t>massa</a:t>
            </a:r>
            <a:r>
              <a:rPr lang="en-US" dirty="0"/>
              <a:t>. </a:t>
            </a:r>
            <a:r>
              <a:rPr lang="en-US" dirty="0" err="1"/>
              <a:t>Quisque</a:t>
            </a:r>
            <a:r>
              <a:rPr lang="en-US" dirty="0"/>
              <a:t> </a:t>
            </a:r>
            <a:r>
              <a:rPr lang="en-US" dirty="0" err="1"/>
              <a:t>suscipit</a:t>
            </a:r>
            <a:r>
              <a:rPr lang="en-US" dirty="0"/>
              <a:t> </a:t>
            </a:r>
            <a:r>
              <a:rPr lang="en-US" dirty="0" err="1"/>
              <a:t>felis</a:t>
            </a:r>
            <a:r>
              <a:rPr lang="en-US" dirty="0"/>
              <a:t> ac libero </a:t>
            </a:r>
            <a:r>
              <a:rPr lang="en-US" dirty="0" err="1"/>
              <a:t>pretium</a:t>
            </a:r>
            <a:r>
              <a:rPr lang="en-US" dirty="0"/>
              <a:t> </a:t>
            </a:r>
            <a:r>
              <a:rPr lang="en-US" dirty="0" err="1"/>
              <a:t>posuere</a:t>
            </a:r>
            <a:r>
              <a:rPr lang="en-US" dirty="0"/>
              <a:t> </a:t>
            </a:r>
            <a:r>
              <a:rPr lang="en-US" dirty="0" err="1"/>
              <a:t>sed</a:t>
            </a:r>
            <a:r>
              <a:rPr lang="en-US" dirty="0"/>
              <a:t> </a:t>
            </a:r>
            <a:r>
              <a:rPr lang="en-US" dirty="0" err="1"/>
              <a:t>nec</a:t>
            </a:r>
            <a:r>
              <a:rPr lang="en-US" dirty="0"/>
              <a:t> ante. </a:t>
            </a:r>
            <a:r>
              <a:rPr lang="en-US" dirty="0" err="1"/>
              <a:t>Curabitur</a:t>
            </a:r>
            <a:r>
              <a:rPr lang="en-US" dirty="0"/>
              <a:t> id </a:t>
            </a:r>
            <a:r>
              <a:rPr lang="en-US" dirty="0" err="1"/>
              <a:t>sodales</a:t>
            </a:r>
            <a:r>
              <a:rPr lang="en-US" dirty="0"/>
              <a:t> </a:t>
            </a:r>
            <a:r>
              <a:rPr lang="en-US" dirty="0" err="1"/>
              <a:t>eros</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a:t>
            </a:r>
            <a:r>
              <a:rPr lang="en-US" dirty="0" err="1"/>
              <a:t>potenti</a:t>
            </a:r>
            <a:r>
              <a:rPr lang="en-US" dirty="0"/>
              <a:t>. </a:t>
            </a:r>
            <a:r>
              <a:rPr lang="en-US" dirty="0" err="1"/>
              <a:t>Aenean</a:t>
            </a:r>
            <a:r>
              <a:rPr lang="en-US" dirty="0"/>
              <a:t> vitae </a:t>
            </a:r>
            <a:r>
              <a:rPr lang="en-US" dirty="0" err="1"/>
              <a:t>placerat</a:t>
            </a:r>
            <a:r>
              <a:rPr lang="en-US" dirty="0"/>
              <a:t> dui. Integer </a:t>
            </a:r>
            <a:r>
              <a:rPr lang="en-US" dirty="0" err="1"/>
              <a:t>auctor</a:t>
            </a:r>
            <a:r>
              <a:rPr lang="en-US" dirty="0"/>
              <a:t> </a:t>
            </a:r>
            <a:r>
              <a:rPr lang="en-US" dirty="0" err="1"/>
              <a:t>placerat</a:t>
            </a:r>
            <a:r>
              <a:rPr lang="en-US" dirty="0"/>
              <a:t> dui </a:t>
            </a:r>
            <a:r>
              <a:rPr lang="en-US" dirty="0" err="1"/>
              <a:t>nec</a:t>
            </a:r>
            <a:r>
              <a:rPr lang="en-US" dirty="0"/>
              <a:t> </a:t>
            </a:r>
            <a:r>
              <a:rPr lang="en-US" dirty="0" err="1"/>
              <a:t>accumsan</a:t>
            </a:r>
            <a:r>
              <a:rPr lang="en-US" dirty="0"/>
              <a:t>. </a:t>
            </a:r>
            <a:r>
              <a:rPr lang="en-US" dirty="0" err="1"/>
              <a:t>Phasellus</a:t>
            </a:r>
            <a:r>
              <a:rPr lang="en-US" dirty="0"/>
              <a:t> non </a:t>
            </a:r>
            <a:r>
              <a:rPr lang="en-US" dirty="0" err="1"/>
              <a:t>ullamcorper</a:t>
            </a:r>
            <a:r>
              <a:rPr lang="en-US" dirty="0"/>
              <a:t> </a:t>
            </a:r>
            <a:r>
              <a:rPr lang="en-US" dirty="0" err="1"/>
              <a:t>leo</a:t>
            </a:r>
            <a:r>
              <a:rPr lang="en-US" dirty="0"/>
              <a:t>. </a:t>
            </a:r>
          </a:p>
        </p:txBody>
      </p:sp>
    </p:spTree>
    <p:extLst>
      <p:ext uri="{BB962C8B-B14F-4D97-AF65-F5344CB8AC3E}">
        <p14:creationId xmlns:p14="http://schemas.microsoft.com/office/powerpoint/2010/main" val="332533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coal Three Colums Text">
    <p:bg>
      <p:bgPr>
        <a:solidFill>
          <a:srgbClr val="17161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0355580" y="6630473"/>
            <a:ext cx="1385848" cy="227527"/>
          </a:xfrm>
          <a:prstGeom prst="rect">
            <a:avLst/>
          </a:prstGeom>
          <a:noFill/>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a:noFill/>
        </p:spPr>
      </p:pic>
      <p:sp>
        <p:nvSpPr>
          <p:cNvPr id="5" name="Title 11"/>
          <p:cNvSpPr>
            <a:spLocks noGrp="1"/>
          </p:cNvSpPr>
          <p:nvPr>
            <p:ph type="title" hasCustomPrompt="1"/>
          </p:nvPr>
        </p:nvSpPr>
        <p:spPr>
          <a:xfrm>
            <a:off x="838200" y="613317"/>
            <a:ext cx="10515600" cy="1077371"/>
          </a:xfrm>
          <a:prstGeom prst="rect">
            <a:avLst/>
          </a:prstGeom>
          <a:noFill/>
        </p:spPr>
        <p:txBody>
          <a:bodyPr/>
          <a:lstStyle>
            <a:lvl1pPr algn="ctr">
              <a:defRPr b="0" i="0" spc="300" baseline="0">
                <a:solidFill>
                  <a:srgbClr val="FFFFFF"/>
                </a:solidFill>
                <a:latin typeface="+mj-lt"/>
                <a:ea typeface="Montserrat" charset="0"/>
                <a:cs typeface="Lato Black"/>
              </a:defRPr>
            </a:lvl1pPr>
          </a:lstStyle>
          <a:p>
            <a:r>
              <a:rPr lang="en-US" dirty="0"/>
              <a:t>Three Columns Text</a:t>
            </a:r>
          </a:p>
        </p:txBody>
      </p:sp>
      <p:sp>
        <p:nvSpPr>
          <p:cNvPr id="6" name="Text Placeholder 20"/>
          <p:cNvSpPr>
            <a:spLocks noGrp="1"/>
          </p:cNvSpPr>
          <p:nvPr>
            <p:ph type="body" sz="quarter" idx="10" hasCustomPrompt="1"/>
          </p:nvPr>
        </p:nvSpPr>
        <p:spPr>
          <a:xfrm>
            <a:off x="1493838" y="1995488"/>
            <a:ext cx="9166225" cy="4170362"/>
          </a:xfrm>
          <a:prstGeom prst="rect">
            <a:avLst/>
          </a:prstGeom>
          <a:noFill/>
        </p:spPr>
        <p:txBody>
          <a:bodyPr numCol="3" spcCol="360000">
            <a:no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FFFFFF"/>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br>
              <a:rPr lang="en-US" dirty="0"/>
            </a:br>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r>
              <a:rPr lang="en-US" dirty="0"/>
              <a:t> vitae </a:t>
            </a:r>
            <a:r>
              <a:rPr lang="en-US" dirty="0" err="1"/>
              <a:t>mollis</a:t>
            </a:r>
            <a:r>
              <a:rPr lang="en-US" dirty="0"/>
              <a:t>. </a:t>
            </a:r>
            <a:r>
              <a:rPr lang="en-US" dirty="0" err="1"/>
              <a:t>Phasellus</a:t>
            </a:r>
            <a:r>
              <a:rPr lang="en-US" dirty="0"/>
              <a:t> sit </a:t>
            </a:r>
            <a:r>
              <a:rPr lang="en-US" dirty="0" err="1"/>
              <a:t>amet</a:t>
            </a:r>
            <a:r>
              <a:rPr lang="en-US" dirty="0"/>
              <a:t> lorem </a:t>
            </a:r>
            <a:r>
              <a:rPr lang="en-US" dirty="0" err="1"/>
              <a:t>condimentum</a:t>
            </a:r>
            <a:r>
              <a:rPr lang="en-US" dirty="0"/>
              <a:t>, </a:t>
            </a:r>
            <a:r>
              <a:rPr lang="en-US" dirty="0" err="1"/>
              <a:t>commodo</a:t>
            </a:r>
            <a:r>
              <a:rPr lang="en-US" dirty="0"/>
              <a:t> </a:t>
            </a:r>
            <a:r>
              <a:rPr lang="en-US" dirty="0" err="1"/>
              <a:t>tellus</a:t>
            </a:r>
            <a:r>
              <a:rPr lang="en-US" dirty="0"/>
              <a:t> pharetra, </a:t>
            </a:r>
            <a:r>
              <a:rPr lang="en-US" dirty="0" err="1"/>
              <a:t>vehicula</a:t>
            </a:r>
            <a:r>
              <a:rPr lang="en-US" dirty="0"/>
              <a:t> </a:t>
            </a:r>
            <a:r>
              <a:rPr lang="en-US" dirty="0" err="1"/>
              <a:t>massa</a:t>
            </a:r>
            <a:r>
              <a:rPr lang="en-US" dirty="0"/>
              <a:t>. </a:t>
            </a:r>
            <a:r>
              <a:rPr lang="en-US" dirty="0" err="1"/>
              <a:t>Quisque</a:t>
            </a:r>
            <a:r>
              <a:rPr lang="en-US" dirty="0"/>
              <a:t> </a:t>
            </a:r>
            <a:r>
              <a:rPr lang="en-US" dirty="0" err="1"/>
              <a:t>suscipit</a:t>
            </a:r>
            <a:r>
              <a:rPr lang="en-US" dirty="0"/>
              <a:t> </a:t>
            </a:r>
            <a:r>
              <a:rPr lang="en-US" dirty="0" err="1"/>
              <a:t>felis</a:t>
            </a:r>
            <a:r>
              <a:rPr lang="en-US" dirty="0"/>
              <a:t> ac libero </a:t>
            </a:r>
            <a:r>
              <a:rPr lang="en-US" dirty="0" err="1"/>
              <a:t>pretium</a:t>
            </a:r>
            <a:r>
              <a:rPr lang="en-US" dirty="0"/>
              <a:t> </a:t>
            </a:r>
            <a:r>
              <a:rPr lang="en-US" dirty="0" err="1"/>
              <a:t>posuere</a:t>
            </a:r>
            <a:r>
              <a:rPr lang="en-US" dirty="0"/>
              <a:t> </a:t>
            </a:r>
            <a:r>
              <a:rPr lang="en-US" dirty="0" err="1"/>
              <a:t>sed</a:t>
            </a:r>
            <a:r>
              <a:rPr lang="en-US" dirty="0"/>
              <a:t> </a:t>
            </a:r>
            <a:r>
              <a:rPr lang="en-US" dirty="0" err="1"/>
              <a:t>nec</a:t>
            </a:r>
            <a:r>
              <a:rPr lang="en-US" dirty="0"/>
              <a:t> ante. </a:t>
            </a:r>
            <a:r>
              <a:rPr lang="en-US" dirty="0" err="1"/>
              <a:t>Curabitur</a:t>
            </a:r>
            <a:r>
              <a:rPr lang="en-US" dirty="0"/>
              <a:t> id </a:t>
            </a:r>
            <a:r>
              <a:rPr lang="en-US" dirty="0" err="1"/>
              <a:t>sodales</a:t>
            </a:r>
            <a:r>
              <a:rPr lang="en-US" dirty="0"/>
              <a:t> </a:t>
            </a:r>
            <a:r>
              <a:rPr lang="en-US" dirty="0" err="1"/>
              <a:t>eros</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r>
              <a:rPr lang="en-US" dirty="0" err="1"/>
              <a:t>Suspendisse</a:t>
            </a:r>
            <a:r>
              <a:rPr lang="en-US" dirty="0"/>
              <a:t> </a:t>
            </a:r>
            <a:r>
              <a:rPr lang="en-US" dirty="0" err="1"/>
              <a:t>potenti</a:t>
            </a:r>
            <a:r>
              <a:rPr lang="en-US" dirty="0"/>
              <a:t>. </a:t>
            </a:r>
          </a:p>
        </p:txBody>
      </p:sp>
    </p:spTree>
    <p:extLst>
      <p:ext uri="{BB962C8B-B14F-4D97-AF65-F5344CB8AC3E}">
        <p14:creationId xmlns:p14="http://schemas.microsoft.com/office/powerpoint/2010/main" val="125445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coal Title only">
    <p:bg>
      <p:bgPr>
        <a:solidFill>
          <a:srgbClr val="17161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0355580" y="6630473"/>
            <a:ext cx="1385848" cy="22752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6" name="Title 8"/>
          <p:cNvSpPr>
            <a:spLocks noGrp="1"/>
          </p:cNvSpPr>
          <p:nvPr>
            <p:ph type="title"/>
          </p:nvPr>
        </p:nvSpPr>
        <p:spPr>
          <a:xfrm>
            <a:off x="1246049" y="815516"/>
            <a:ext cx="9699902" cy="528838"/>
          </a:xfrm>
          <a:prstGeom prst="rect">
            <a:avLst/>
          </a:prstGeom>
        </p:spPr>
        <p:txBody>
          <a:bodyPr/>
          <a:lstStyle>
            <a:lvl1pPr algn="ctr">
              <a:lnSpc>
                <a:spcPct val="70000"/>
              </a:lnSpc>
              <a:defRPr sz="3600" b="0" i="0" spc="300">
                <a:solidFill>
                  <a:srgbClr val="FFFFFF"/>
                </a:solidFill>
                <a:latin typeface="+mj-lt"/>
                <a:ea typeface="Montserrat" charset="0"/>
                <a:cs typeface="Lato Black"/>
              </a:defRPr>
            </a:lvl1pPr>
          </a:lstStyle>
          <a:p>
            <a:r>
              <a:rPr lang="en-US" dirty="0"/>
              <a:t>Click to edit Master title style</a:t>
            </a:r>
          </a:p>
        </p:txBody>
      </p:sp>
      <p:sp>
        <p:nvSpPr>
          <p:cNvPr id="7" name="Content Placeholder 3"/>
          <p:cNvSpPr>
            <a:spLocks noGrp="1"/>
          </p:cNvSpPr>
          <p:nvPr>
            <p:ph sz="quarter" idx="10" hasCustomPrompt="1"/>
          </p:nvPr>
        </p:nvSpPr>
        <p:spPr>
          <a:xfrm>
            <a:off x="1246049" y="1277850"/>
            <a:ext cx="9699901" cy="310169"/>
          </a:xfrm>
          <a:prstGeom prst="rect">
            <a:avLst/>
          </a:prstGeom>
        </p:spPr>
        <p:txBody>
          <a:bodyPr/>
          <a:lstStyle>
            <a:lvl1pPr marL="0" indent="0" algn="ctr">
              <a:buNone/>
              <a:defRPr sz="1400" b="0" i="0" spc="300">
                <a:solidFill>
                  <a:schemeClr val="tx1">
                    <a:alpha val="50000"/>
                  </a:schemeClr>
                </a:solidFill>
                <a:latin typeface="+mn-lt"/>
                <a:ea typeface="Montserrat Light" charset="0"/>
                <a:cs typeface="Lato Medium"/>
              </a:defRPr>
            </a:lvl1pPr>
          </a:lstStyle>
          <a:p>
            <a:pPr lvl="0"/>
            <a:r>
              <a:rPr lang="en-US" dirty="0"/>
              <a:t>CLICK TO EDIT MASTER TEXT STYLES</a:t>
            </a:r>
          </a:p>
        </p:txBody>
      </p:sp>
    </p:spTree>
    <p:extLst>
      <p:ext uri="{BB962C8B-B14F-4D97-AF65-F5344CB8AC3E}">
        <p14:creationId xmlns:p14="http://schemas.microsoft.com/office/powerpoint/2010/main" val="62064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coal End slide">
    <p:bg>
      <p:bgPr>
        <a:solidFill>
          <a:srgbClr val="17161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5403076" y="4656707"/>
            <a:ext cx="1385848" cy="22752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44174" y="5887324"/>
            <a:ext cx="503652" cy="503652"/>
          </a:xfrm>
          <a:prstGeom prst="rect">
            <a:avLst/>
          </a:prstGeom>
        </p:spPr>
      </p:pic>
      <p:sp>
        <p:nvSpPr>
          <p:cNvPr id="2" name="Title 1"/>
          <p:cNvSpPr>
            <a:spLocks noGrp="1"/>
          </p:cNvSpPr>
          <p:nvPr>
            <p:ph type="title" hasCustomPrompt="1"/>
          </p:nvPr>
        </p:nvSpPr>
        <p:spPr>
          <a:xfrm>
            <a:off x="609600" y="2857500"/>
            <a:ext cx="10972800" cy="1143000"/>
          </a:xfrm>
        </p:spPr>
        <p:txBody>
          <a:bodyPr>
            <a:normAutofit/>
          </a:bodyPr>
          <a:lstStyle>
            <a:lvl1pPr algn="ctr">
              <a:defRPr sz="4400" b="0" i="0">
                <a:solidFill>
                  <a:srgbClr val="FFFFFF"/>
                </a:solidFill>
                <a:latin typeface="+mj-lt"/>
                <a:cs typeface="Lato Regular"/>
              </a:defRPr>
            </a:lvl1pPr>
          </a:lstStyle>
          <a:p>
            <a:r>
              <a:rPr lang="nb-NO" dirty="0"/>
              <a:t>End </a:t>
            </a:r>
            <a:r>
              <a:rPr lang="nb-NO" dirty="0" err="1"/>
              <a:t>text</a:t>
            </a:r>
            <a:r>
              <a:rPr lang="nb-NO" dirty="0"/>
              <a:t> slide</a:t>
            </a:r>
            <a:endParaRPr lang="en-US" dirty="0"/>
          </a:p>
        </p:txBody>
      </p:sp>
    </p:spTree>
    <p:extLst>
      <p:ext uri="{BB962C8B-B14F-4D97-AF65-F5344CB8AC3E}">
        <p14:creationId xmlns:p14="http://schemas.microsoft.com/office/powerpoint/2010/main" val="3267435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coal Background Picture">
    <p:bg>
      <p:bgPr>
        <a:solidFill>
          <a:srgbClr val="17161B"/>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0" hasCustomPrompt="1"/>
          </p:nvPr>
        </p:nvSpPr>
        <p:spPr>
          <a:xfrm>
            <a:off x="0" y="0"/>
            <a:ext cx="12192000"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Tree>
    <p:extLst>
      <p:ext uri="{BB962C8B-B14F-4D97-AF65-F5344CB8AC3E}">
        <p14:creationId xmlns:p14="http://schemas.microsoft.com/office/powerpoint/2010/main" val="3224157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coal Empty slide">
    <p:bg>
      <p:bgPr>
        <a:solidFill>
          <a:srgbClr val="17161B"/>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355580" y="6630473"/>
            <a:ext cx="1385848" cy="227527"/>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Tree>
    <p:extLst>
      <p:ext uri="{BB962C8B-B14F-4D97-AF65-F5344CB8AC3E}">
        <p14:creationId xmlns:p14="http://schemas.microsoft.com/office/powerpoint/2010/main" val="414850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One Picture">
    <p:bg>
      <p:bgPr>
        <a:solidFill>
          <a:schemeClr val="tx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444582" y="0"/>
            <a:ext cx="6747418"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pic>
        <p:nvPicPr>
          <p:cNvPr id="3" name="Picture 2"/>
          <p:cNvPicPr>
            <a:picLocks noChangeAspect="1"/>
          </p:cNvPicPr>
          <p:nvPr userDrawn="1"/>
        </p:nvPicPr>
        <p:blipFill>
          <a:blip r:embed="rId3"/>
          <a:stretch>
            <a:fillRect/>
          </a:stretch>
        </p:blipFill>
        <p:spPr>
          <a:xfrm>
            <a:off x="4058734" y="0"/>
            <a:ext cx="1385848" cy="227527"/>
          </a:xfrm>
          <a:prstGeom prst="rect">
            <a:avLst/>
          </a:prstGeom>
        </p:spPr>
      </p:pic>
      <p:sp>
        <p:nvSpPr>
          <p:cNvPr id="4" name="Text Placeholder 3"/>
          <p:cNvSpPr>
            <a:spLocks noGrp="1"/>
          </p:cNvSpPr>
          <p:nvPr>
            <p:ph type="body" sz="quarter" idx="11"/>
          </p:nvPr>
        </p:nvSpPr>
        <p:spPr>
          <a:xfrm>
            <a:off x="914400" y="1933378"/>
            <a:ext cx="4305300" cy="3776662"/>
          </a:xfrm>
        </p:spPr>
        <p:txBody>
          <a:bodyPr/>
          <a:lstStyle>
            <a:lvl1pPr>
              <a:defRPr b="0" i="0">
                <a:latin typeface="+mn-lt"/>
                <a:cs typeface="Lato Medium"/>
              </a:defRPr>
            </a:lvl1pPr>
            <a:lvl2pPr>
              <a:defRPr b="0" i="0">
                <a:latin typeface="+mn-lt"/>
                <a:cs typeface="Lato Medium"/>
              </a:defRPr>
            </a:lvl2pPr>
            <a:lvl3pPr>
              <a:defRPr b="0" i="0">
                <a:latin typeface="+mn-lt"/>
                <a:cs typeface="Lato Medium"/>
              </a:defRPr>
            </a:lvl3pPr>
            <a:lvl4pPr>
              <a:defRPr b="0" i="0">
                <a:latin typeface="+mn-lt"/>
                <a:cs typeface="Lato Medium"/>
              </a:defRPr>
            </a:lvl4pPr>
            <a:lvl5pPr>
              <a:defRPr b="0" i="0">
                <a:latin typeface="+mn-lt"/>
                <a:cs typeface="Lato Medium"/>
              </a:defRPr>
            </a:lvl5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29793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wo Pictures">
    <p:bg>
      <p:bgPr>
        <a:solidFill>
          <a:schemeClr val="tx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444582" y="0"/>
            <a:ext cx="3373709"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8" name="Picture Placeholder 2"/>
          <p:cNvSpPr>
            <a:spLocks noGrp="1"/>
          </p:cNvSpPr>
          <p:nvPr>
            <p:ph type="pic" sz="quarter" idx="11" hasCustomPrompt="1"/>
          </p:nvPr>
        </p:nvSpPr>
        <p:spPr>
          <a:xfrm>
            <a:off x="8818291" y="0"/>
            <a:ext cx="3373709"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pic>
        <p:nvPicPr>
          <p:cNvPr id="14" name="Picture 13"/>
          <p:cNvPicPr>
            <a:picLocks noChangeAspect="1"/>
          </p:cNvPicPr>
          <p:nvPr userDrawn="1"/>
        </p:nvPicPr>
        <p:blipFill>
          <a:blip r:embed="rId3"/>
          <a:stretch>
            <a:fillRect/>
          </a:stretch>
        </p:blipFill>
        <p:spPr>
          <a:xfrm>
            <a:off x="4058734" y="0"/>
            <a:ext cx="1385848" cy="227527"/>
          </a:xfrm>
          <a:prstGeom prst="rect">
            <a:avLst/>
          </a:prstGeom>
        </p:spPr>
      </p:pic>
      <p:sp>
        <p:nvSpPr>
          <p:cNvPr id="13" name="Text Placeholder 3"/>
          <p:cNvSpPr>
            <a:spLocks noGrp="1"/>
          </p:cNvSpPr>
          <p:nvPr>
            <p:ph type="body" sz="quarter" idx="12"/>
          </p:nvPr>
        </p:nvSpPr>
        <p:spPr>
          <a:xfrm>
            <a:off x="914400" y="1933378"/>
            <a:ext cx="4305300" cy="3776662"/>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2430023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Three Pictures">
    <p:bg>
      <p:bgPr>
        <a:solidFill>
          <a:schemeClr val="tx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444582" y="0"/>
            <a:ext cx="3373709"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8" name="Picture Placeholder 2"/>
          <p:cNvSpPr>
            <a:spLocks noGrp="1"/>
          </p:cNvSpPr>
          <p:nvPr>
            <p:ph type="pic" sz="quarter" idx="11" hasCustomPrompt="1"/>
          </p:nvPr>
        </p:nvSpPr>
        <p:spPr>
          <a:xfrm>
            <a:off x="8818291" y="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6" name="Picture Placeholder 2"/>
          <p:cNvSpPr>
            <a:spLocks noGrp="1"/>
          </p:cNvSpPr>
          <p:nvPr>
            <p:ph type="pic" sz="quarter" idx="12" hasCustomPrompt="1"/>
          </p:nvPr>
        </p:nvSpPr>
        <p:spPr>
          <a:xfrm>
            <a:off x="8818291" y="342900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9"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pic>
        <p:nvPicPr>
          <p:cNvPr id="16" name="Picture 15"/>
          <p:cNvPicPr>
            <a:picLocks noChangeAspect="1"/>
          </p:cNvPicPr>
          <p:nvPr userDrawn="1"/>
        </p:nvPicPr>
        <p:blipFill>
          <a:blip r:embed="rId3"/>
          <a:stretch>
            <a:fillRect/>
          </a:stretch>
        </p:blipFill>
        <p:spPr>
          <a:xfrm>
            <a:off x="4058734" y="0"/>
            <a:ext cx="1385848" cy="227527"/>
          </a:xfrm>
          <a:prstGeom prst="rect">
            <a:avLst/>
          </a:prstGeom>
        </p:spPr>
      </p:pic>
      <p:sp>
        <p:nvSpPr>
          <p:cNvPr id="15" name="Text Placeholder 3"/>
          <p:cNvSpPr>
            <a:spLocks noGrp="1"/>
          </p:cNvSpPr>
          <p:nvPr>
            <p:ph type="body" sz="quarter" idx="13"/>
          </p:nvPr>
        </p:nvSpPr>
        <p:spPr>
          <a:xfrm>
            <a:off x="914400" y="1933378"/>
            <a:ext cx="4305300" cy="3776662"/>
          </a:xfrm>
        </p:spPr>
        <p:txBody>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105815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Four Pictures">
    <p:bg>
      <p:bgPr>
        <a:solidFill>
          <a:schemeClr val="tx1"/>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1" hasCustomPrompt="1"/>
          </p:nvPr>
        </p:nvSpPr>
        <p:spPr>
          <a:xfrm>
            <a:off x="8818291" y="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6" name="Picture Placeholder 2"/>
          <p:cNvSpPr>
            <a:spLocks noGrp="1"/>
          </p:cNvSpPr>
          <p:nvPr>
            <p:ph type="pic" sz="quarter" idx="12" hasCustomPrompt="1"/>
          </p:nvPr>
        </p:nvSpPr>
        <p:spPr>
          <a:xfrm>
            <a:off x="8818291" y="342900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9" name="Picture Placeholder 2"/>
          <p:cNvSpPr>
            <a:spLocks noGrp="1"/>
          </p:cNvSpPr>
          <p:nvPr>
            <p:ph type="pic" sz="quarter" idx="13" hasCustomPrompt="1"/>
          </p:nvPr>
        </p:nvSpPr>
        <p:spPr>
          <a:xfrm>
            <a:off x="5444582" y="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0" name="Picture Placeholder 2"/>
          <p:cNvSpPr>
            <a:spLocks noGrp="1"/>
          </p:cNvSpPr>
          <p:nvPr>
            <p:ph type="pic" sz="quarter" idx="14" hasCustomPrompt="1"/>
          </p:nvPr>
        </p:nvSpPr>
        <p:spPr>
          <a:xfrm>
            <a:off x="5444582" y="3429000"/>
            <a:ext cx="3373709" cy="3435178"/>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1"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pic>
        <p:nvPicPr>
          <p:cNvPr id="18" name="Picture 17"/>
          <p:cNvPicPr>
            <a:picLocks noChangeAspect="1"/>
          </p:cNvPicPr>
          <p:nvPr userDrawn="1"/>
        </p:nvPicPr>
        <p:blipFill>
          <a:blip r:embed="rId3"/>
          <a:stretch>
            <a:fillRect/>
          </a:stretch>
        </p:blipFill>
        <p:spPr>
          <a:xfrm>
            <a:off x="4058734" y="0"/>
            <a:ext cx="1385848" cy="227527"/>
          </a:xfrm>
          <a:prstGeom prst="rect">
            <a:avLst/>
          </a:prstGeom>
        </p:spPr>
      </p:pic>
      <p:sp>
        <p:nvSpPr>
          <p:cNvPr id="17" name="Text Placeholder 3"/>
          <p:cNvSpPr>
            <a:spLocks noGrp="1"/>
          </p:cNvSpPr>
          <p:nvPr>
            <p:ph type="body" sz="quarter" idx="15"/>
          </p:nvPr>
        </p:nvSpPr>
        <p:spPr>
          <a:xfrm>
            <a:off x="914400" y="1933378"/>
            <a:ext cx="4305300" cy="3776662"/>
          </a:xfrm>
        </p:spPr>
        <p:txBody>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424377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One Column + Pic">
    <p:bg>
      <p:bgPr>
        <a:solidFill>
          <a:schemeClr val="tx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7794702" y="0"/>
            <a:ext cx="4397298"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10" name="Text Placeholder 20"/>
          <p:cNvSpPr>
            <a:spLocks noGrp="1"/>
          </p:cNvSpPr>
          <p:nvPr>
            <p:ph type="body" sz="quarter" idx="11" hasCustomPrompt="1"/>
          </p:nvPr>
        </p:nvSpPr>
        <p:spPr>
          <a:xfrm>
            <a:off x="914401" y="1774628"/>
            <a:ext cx="6077413" cy="4014741"/>
          </a:xfrm>
          <a:prstGeom prst="rect">
            <a:avLst/>
          </a:prstGeom>
        </p:spPr>
        <p:txBody>
          <a:bodyPr>
            <a:no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17161B"/>
                </a:solidFill>
                <a:latin typeface="+mn-lt"/>
                <a:ea typeface="Montserrat Light" charset="0"/>
                <a:cs typeface="Lato Medium"/>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a:t>
            </a:r>
            <a:r>
              <a:rPr lang="en-US" dirty="0" err="1"/>
              <a:t>ipsum</a:t>
            </a:r>
            <a:r>
              <a:rPr lang="en-US" dirty="0"/>
              <a:t>.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endParaRPr lang="en-US" dirty="0"/>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r>
              <a:rPr lang="en-US" dirty="0"/>
              <a:t> vitae </a:t>
            </a:r>
            <a:r>
              <a:rPr lang="en-US" dirty="0" err="1"/>
              <a:t>mollis</a:t>
            </a:r>
            <a:r>
              <a:rPr lang="en-US" dirty="0"/>
              <a:t>. </a:t>
            </a:r>
          </a:p>
        </p:txBody>
      </p:sp>
      <p:pic>
        <p:nvPicPr>
          <p:cNvPr id="11" name="Picture 10"/>
          <p:cNvPicPr>
            <a:picLocks noChangeAspect="1"/>
          </p:cNvPicPr>
          <p:nvPr userDrawn="1"/>
        </p:nvPicPr>
        <p:blipFill>
          <a:blip r:embed="rId3"/>
          <a:stretch>
            <a:fillRect/>
          </a:stretch>
        </p:blipFill>
        <p:spPr>
          <a:xfrm>
            <a:off x="6408854" y="0"/>
            <a:ext cx="1385848" cy="227527"/>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240933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Two Columns + Pic">
    <p:bg>
      <p:bgPr>
        <a:solidFill>
          <a:schemeClr val="tx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7794702" y="0"/>
            <a:ext cx="4397298" cy="6858000"/>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
        <p:nvSpPr>
          <p:cNvPr id="16" name="Title 15"/>
          <p:cNvSpPr>
            <a:spLocks noGrp="1"/>
          </p:cNvSpPr>
          <p:nvPr>
            <p:ph type="title" hasCustomPrompt="1"/>
          </p:nvPr>
        </p:nvSpPr>
        <p:spPr>
          <a:xfrm>
            <a:off x="914401" y="1115257"/>
            <a:ext cx="4305727" cy="613968"/>
          </a:xfrm>
          <a:prstGeom prst="rect">
            <a:avLst/>
          </a:prstGeom>
        </p:spPr>
        <p:txBody>
          <a:bodyPr/>
          <a:lstStyle>
            <a:lvl1pPr>
              <a:defRPr sz="1600" b="0" i="0" spc="300">
                <a:solidFill>
                  <a:srgbClr val="F3925C"/>
                </a:solidFill>
                <a:latin typeface="+mj-lt"/>
                <a:ea typeface="Montserrat" charset="0"/>
                <a:cs typeface="Lato Black"/>
              </a:defRPr>
            </a:lvl1pPr>
          </a:lstStyle>
          <a:p>
            <a:r>
              <a:rPr lang="en-US" dirty="0"/>
              <a:t>HEADLINE</a:t>
            </a:r>
            <a:br>
              <a:rPr lang="en-US" dirty="0"/>
            </a:br>
            <a:r>
              <a:rPr lang="en-US" dirty="0"/>
              <a:t>HERE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749" y="6010229"/>
            <a:ext cx="503652" cy="503652"/>
          </a:xfrm>
          <a:prstGeom prst="rect">
            <a:avLst/>
          </a:prstGeom>
        </p:spPr>
      </p:pic>
      <p:sp>
        <p:nvSpPr>
          <p:cNvPr id="10" name="Text Placeholder 20"/>
          <p:cNvSpPr>
            <a:spLocks noGrp="1"/>
          </p:cNvSpPr>
          <p:nvPr>
            <p:ph type="body" sz="quarter" idx="11" hasCustomPrompt="1"/>
          </p:nvPr>
        </p:nvSpPr>
        <p:spPr>
          <a:xfrm>
            <a:off x="914401" y="1774628"/>
            <a:ext cx="6077413" cy="4170362"/>
          </a:xfrm>
          <a:prstGeom prst="rect">
            <a:avLst/>
          </a:prstGeom>
        </p:spPr>
        <p:txBody>
          <a:bodyPr numCol="2" spcCol="360000">
            <a:normAutofit/>
          </a:bodyPr>
          <a:lstStyle>
            <a:lvl1pPr marL="0" marR="0" indent="0" algn="just" defTabSz="914400" rtl="0" eaLnBrk="1" fontAlgn="auto" latinLnBrk="0" hangingPunct="1">
              <a:lnSpc>
                <a:spcPct val="150000"/>
              </a:lnSpc>
              <a:spcBef>
                <a:spcPts val="0"/>
              </a:spcBef>
              <a:spcAft>
                <a:spcPts val="0"/>
              </a:spcAft>
              <a:buClrTx/>
              <a:buSzTx/>
              <a:buFontTx/>
              <a:buNone/>
              <a:tabLst/>
              <a:defRPr sz="1600" b="0" i="0">
                <a:solidFill>
                  <a:srgbClr val="17161B"/>
                </a:solidFill>
                <a:latin typeface="+mn-lt"/>
                <a:ea typeface="Montserrat Light" charset="0"/>
                <a:cs typeface="Lato Medium"/>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Phasellus</a:t>
            </a:r>
            <a:r>
              <a:rPr lang="en-US" dirty="0"/>
              <a:t> </a:t>
            </a:r>
            <a:r>
              <a:rPr lang="en-US" dirty="0" err="1"/>
              <a:t>luctus</a:t>
            </a:r>
            <a:r>
              <a:rPr lang="en-US" dirty="0"/>
              <a:t> </a:t>
            </a:r>
            <a:r>
              <a:rPr lang="en-US" dirty="0" err="1"/>
              <a:t>mattis</a:t>
            </a:r>
            <a:r>
              <a:rPr lang="en-US" dirty="0"/>
              <a:t> </a:t>
            </a:r>
            <a:r>
              <a:rPr lang="en-US" dirty="0" err="1"/>
              <a:t>mollis</a:t>
            </a:r>
            <a:r>
              <a:rPr lang="en-US" dirty="0"/>
              <a:t>. </a:t>
            </a:r>
            <a:r>
              <a:rPr lang="en-US" dirty="0" err="1"/>
              <a:t>Donec</a:t>
            </a:r>
            <a:r>
              <a:rPr lang="en-US" dirty="0"/>
              <a:t> </a:t>
            </a:r>
            <a:r>
              <a:rPr lang="en-US" dirty="0" err="1"/>
              <a:t>tincidunt</a:t>
            </a:r>
            <a:r>
              <a:rPr lang="en-US" dirty="0"/>
              <a:t> </a:t>
            </a:r>
            <a:r>
              <a:rPr lang="en-US" dirty="0" err="1"/>
              <a:t>mattis</a:t>
            </a:r>
            <a:r>
              <a:rPr lang="en-US" dirty="0"/>
              <a:t> </a:t>
            </a:r>
            <a:r>
              <a:rPr lang="en-US" dirty="0" err="1"/>
              <a:t>nunc</a:t>
            </a:r>
            <a:r>
              <a:rPr lang="en-US" dirty="0"/>
              <a:t> et </a:t>
            </a:r>
            <a:r>
              <a:rPr lang="en-US" dirty="0" err="1"/>
              <a:t>pulvinar</a:t>
            </a:r>
            <a:r>
              <a:rPr lang="en-US" dirty="0"/>
              <a:t>. </a:t>
            </a:r>
            <a:r>
              <a:rPr lang="en-US" dirty="0" err="1"/>
              <a:t>Donec</a:t>
            </a:r>
            <a:r>
              <a:rPr lang="en-US" dirty="0"/>
              <a:t> </a:t>
            </a:r>
            <a:r>
              <a:rPr lang="en-US" dirty="0" err="1"/>
              <a:t>fringilla</a:t>
            </a:r>
            <a:r>
              <a:rPr lang="en-US" dirty="0"/>
              <a:t>, </a:t>
            </a:r>
            <a:r>
              <a:rPr lang="en-US" dirty="0" err="1"/>
              <a:t>risus</a:t>
            </a:r>
            <a:r>
              <a:rPr lang="en-US" dirty="0"/>
              <a:t> </a:t>
            </a:r>
            <a:r>
              <a:rPr lang="en-US" dirty="0" err="1"/>
              <a:t>nec</a:t>
            </a:r>
            <a:r>
              <a:rPr lang="en-US" dirty="0"/>
              <a:t> </a:t>
            </a:r>
            <a:r>
              <a:rPr lang="en-US" dirty="0" err="1"/>
              <a:t>pellentesque</a:t>
            </a:r>
            <a:r>
              <a:rPr lang="en-US" dirty="0"/>
              <a:t> </a:t>
            </a:r>
            <a:r>
              <a:rPr lang="en-US" dirty="0" err="1"/>
              <a:t>consectetur</a:t>
            </a:r>
            <a:r>
              <a:rPr lang="en-US" dirty="0"/>
              <a:t>, </a:t>
            </a:r>
            <a:r>
              <a:rPr lang="en-US" dirty="0" err="1"/>
              <a:t>turpis</a:t>
            </a:r>
            <a:r>
              <a:rPr lang="en-US" dirty="0"/>
              <a:t> nisi </a:t>
            </a:r>
            <a:r>
              <a:rPr lang="en-US" dirty="0" err="1"/>
              <a:t>tristique</a:t>
            </a:r>
            <a:r>
              <a:rPr lang="en-US" dirty="0"/>
              <a:t> </a:t>
            </a:r>
            <a:r>
              <a:rPr lang="en-US" dirty="0" err="1"/>
              <a:t>tortor</a:t>
            </a:r>
            <a:r>
              <a:rPr lang="en-US" dirty="0"/>
              <a:t>, </a:t>
            </a:r>
            <a:r>
              <a:rPr lang="en-US" dirty="0" err="1"/>
              <a:t>quis</a:t>
            </a:r>
            <a:r>
              <a:rPr lang="en-US" dirty="0"/>
              <a:t> </a:t>
            </a:r>
            <a:r>
              <a:rPr lang="en-US" dirty="0" err="1"/>
              <a:t>egestas</a:t>
            </a:r>
            <a:r>
              <a:rPr lang="en-US" dirty="0"/>
              <a:t> </a:t>
            </a:r>
            <a:r>
              <a:rPr lang="en-US" dirty="0" err="1"/>
              <a:t>mauris</a:t>
            </a:r>
            <a:r>
              <a:rPr lang="en-US" dirty="0"/>
              <a:t> </a:t>
            </a:r>
            <a:r>
              <a:rPr lang="en-US" dirty="0" err="1"/>
              <a:t>turpis</a:t>
            </a:r>
            <a:r>
              <a:rPr lang="en-US" dirty="0"/>
              <a:t> ac </a:t>
            </a:r>
            <a:r>
              <a:rPr lang="en-US" dirty="0" err="1"/>
              <a:t>arcu</a:t>
            </a:r>
            <a:r>
              <a:rPr lang="en-US" dirty="0"/>
              <a:t>. </a:t>
            </a:r>
            <a:r>
              <a:rPr lang="en-US" dirty="0" err="1"/>
              <a:t>Aliquam</a:t>
            </a:r>
            <a:r>
              <a:rPr lang="en-US" dirty="0"/>
              <a:t> </a:t>
            </a:r>
            <a:r>
              <a:rPr lang="en-US" dirty="0" err="1"/>
              <a:t>eget</a:t>
            </a:r>
            <a:r>
              <a:rPr lang="en-US" dirty="0"/>
              <a:t> </a:t>
            </a:r>
            <a:r>
              <a:rPr lang="en-US" dirty="0" err="1"/>
              <a:t>posuere</a:t>
            </a:r>
            <a:r>
              <a:rPr lang="en-US" dirty="0"/>
              <a:t> magna, </a:t>
            </a:r>
            <a:r>
              <a:rPr lang="en-US" dirty="0" err="1"/>
              <a:t>sed</a:t>
            </a:r>
            <a:r>
              <a:rPr lang="en-US" dirty="0"/>
              <a:t> </a:t>
            </a:r>
            <a:r>
              <a:rPr lang="en-US" dirty="0" err="1"/>
              <a:t>venenatis</a:t>
            </a:r>
            <a:r>
              <a:rPr lang="en-US" dirty="0"/>
              <a:t> </a:t>
            </a:r>
            <a:r>
              <a:rPr lang="en-US" dirty="0" err="1"/>
              <a:t>orci</a:t>
            </a:r>
            <a:r>
              <a:rPr lang="en-US" dirty="0"/>
              <a:t>. </a:t>
            </a:r>
            <a:r>
              <a:rPr lang="en-US" dirty="0" err="1"/>
              <a:t>Donec</a:t>
            </a:r>
            <a:r>
              <a:rPr lang="en-US" dirty="0"/>
              <a:t> </a:t>
            </a:r>
            <a:r>
              <a:rPr lang="en-US" dirty="0" err="1"/>
              <a:t>congue</a:t>
            </a:r>
            <a:r>
              <a:rPr lang="en-US" dirty="0"/>
              <a:t> </a:t>
            </a:r>
            <a:r>
              <a:rPr lang="en-US" dirty="0" err="1"/>
              <a:t>lacinia</a:t>
            </a:r>
            <a:r>
              <a:rPr lang="en-US" dirty="0"/>
              <a:t> quam, a </a:t>
            </a:r>
            <a:r>
              <a:rPr lang="en-US" dirty="0" err="1"/>
              <a:t>blandit</a:t>
            </a:r>
            <a:r>
              <a:rPr lang="en-US" dirty="0"/>
              <a:t> ipsum. </a:t>
            </a:r>
            <a:r>
              <a:rPr lang="en-US" dirty="0" err="1"/>
              <a:t>Praesent</a:t>
            </a:r>
            <a:r>
              <a:rPr lang="en-US" dirty="0"/>
              <a:t> a </a:t>
            </a:r>
            <a:r>
              <a:rPr lang="en-US" dirty="0" err="1"/>
              <a:t>laoreet</a:t>
            </a:r>
            <a:r>
              <a:rPr lang="en-US" dirty="0"/>
              <a:t> dui. </a:t>
            </a:r>
            <a:r>
              <a:rPr lang="en-US" dirty="0" err="1"/>
              <a:t>Aliquam</a:t>
            </a:r>
            <a:r>
              <a:rPr lang="en-US" dirty="0"/>
              <a:t> </a:t>
            </a:r>
            <a:r>
              <a:rPr lang="en-US" dirty="0" err="1"/>
              <a:t>aliquam</a:t>
            </a:r>
            <a:r>
              <a:rPr lang="en-US" dirty="0"/>
              <a:t> ac </a:t>
            </a:r>
            <a:r>
              <a:rPr lang="en-US" dirty="0" err="1"/>
              <a:t>urna</a:t>
            </a:r>
            <a:r>
              <a:rPr lang="en-US" dirty="0"/>
              <a:t> sit </a:t>
            </a:r>
            <a:r>
              <a:rPr lang="en-US" dirty="0" err="1"/>
              <a:t>amet</a:t>
            </a:r>
            <a:r>
              <a:rPr lang="en-US" dirty="0"/>
              <a:t> </a:t>
            </a:r>
            <a:r>
              <a:rPr lang="en-US" dirty="0" err="1"/>
              <a:t>sodales</a:t>
            </a:r>
            <a:r>
              <a:rPr lang="en-US" dirty="0"/>
              <a:t>.</a:t>
            </a:r>
          </a:p>
          <a:p>
            <a:pPr lvl="0"/>
            <a:endParaRPr lang="en-US" dirty="0"/>
          </a:p>
          <a:p>
            <a:pPr lvl="0"/>
            <a:r>
              <a:rPr lang="en-US" dirty="0" err="1"/>
              <a:t>Fusce</a:t>
            </a:r>
            <a:r>
              <a:rPr lang="en-US" dirty="0"/>
              <a:t> </a:t>
            </a:r>
            <a:r>
              <a:rPr lang="en-US" dirty="0" err="1"/>
              <a:t>rhoncus</a:t>
            </a:r>
            <a:r>
              <a:rPr lang="en-US" dirty="0"/>
              <a:t> </a:t>
            </a:r>
            <a:r>
              <a:rPr lang="en-US" dirty="0" err="1"/>
              <a:t>urna</a:t>
            </a:r>
            <a:r>
              <a:rPr lang="en-US" dirty="0"/>
              <a:t> </a:t>
            </a:r>
            <a:r>
              <a:rPr lang="en-US" dirty="0" err="1"/>
              <a:t>eu</a:t>
            </a:r>
            <a:r>
              <a:rPr lang="en-US" dirty="0"/>
              <a:t> </a:t>
            </a:r>
            <a:r>
              <a:rPr lang="en-US" dirty="0" err="1"/>
              <a:t>faucibus</a:t>
            </a:r>
            <a:r>
              <a:rPr lang="en-US" dirty="0"/>
              <a:t> </a:t>
            </a:r>
            <a:r>
              <a:rPr lang="en-US" dirty="0" err="1"/>
              <a:t>congue</a:t>
            </a:r>
            <a:r>
              <a:rPr lang="en-US" dirty="0"/>
              <a:t>. </a:t>
            </a:r>
            <a:r>
              <a:rPr lang="en-US" dirty="0" err="1"/>
              <a:t>Phasellus</a:t>
            </a:r>
            <a:r>
              <a:rPr lang="en-US" dirty="0"/>
              <a:t> </a:t>
            </a:r>
            <a:r>
              <a:rPr lang="en-US" dirty="0" err="1"/>
              <a:t>imperdiet</a:t>
            </a:r>
            <a:r>
              <a:rPr lang="en-US" dirty="0"/>
              <a:t> </a:t>
            </a:r>
            <a:r>
              <a:rPr lang="en-US" dirty="0" err="1"/>
              <a:t>suscipit</a:t>
            </a:r>
            <a:r>
              <a:rPr lang="en-US" dirty="0"/>
              <a:t> </a:t>
            </a:r>
            <a:r>
              <a:rPr lang="en-US" dirty="0" err="1"/>
              <a:t>odio</a:t>
            </a:r>
            <a:endParaRPr lang="en-US" dirty="0"/>
          </a:p>
        </p:txBody>
      </p:sp>
      <p:pic>
        <p:nvPicPr>
          <p:cNvPr id="8" name="Picture 7"/>
          <p:cNvPicPr>
            <a:picLocks noChangeAspect="1"/>
          </p:cNvPicPr>
          <p:nvPr userDrawn="1"/>
        </p:nvPicPr>
        <p:blipFill>
          <a:blip r:embed="rId3"/>
          <a:stretch>
            <a:fillRect/>
          </a:stretch>
        </p:blipFill>
        <p:spPr>
          <a:xfrm>
            <a:off x="6408854" y="0"/>
            <a:ext cx="1385848" cy="227527"/>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49" y="6010456"/>
            <a:ext cx="503652" cy="503198"/>
          </a:xfrm>
          <a:prstGeom prst="rect">
            <a:avLst/>
          </a:prstGeom>
        </p:spPr>
      </p:pic>
    </p:spTree>
    <p:extLst>
      <p:ext uri="{BB962C8B-B14F-4D97-AF65-F5344CB8AC3E}">
        <p14:creationId xmlns:p14="http://schemas.microsoft.com/office/powerpoint/2010/main" val="293959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dirty="0"/>
              <a:t>CLICK TO EDIT MASTER TITLE STYLE</a:t>
            </a:r>
            <a:endParaRPr lang="en-US" dirty="0"/>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3285797415"/>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22" r:id="rId17"/>
    <p:sldLayoutId id="2147483824" r:id="rId18"/>
    <p:sldLayoutId id="2147483825" r:id="rId19"/>
    <p:sldLayoutId id="2147483826" r:id="rId20"/>
  </p:sldLayoutIdLst>
  <p:txStyles>
    <p:titleStyle>
      <a:lvl1pPr algn="l" defTabSz="914400" rtl="0" eaLnBrk="1" latinLnBrk="0" hangingPunct="1">
        <a:lnSpc>
          <a:spcPct val="90000"/>
        </a:lnSpc>
        <a:spcBef>
          <a:spcPct val="0"/>
        </a:spcBef>
        <a:buNone/>
        <a:defRPr sz="2400" b="0" i="0" kern="1200" spc="300">
          <a:solidFill>
            <a:srgbClr val="17161B"/>
          </a:solidFill>
          <a:latin typeface="+mj-lt"/>
          <a:ea typeface="+mj-ea"/>
          <a:cs typeface="Montserrat Alternates Black"/>
        </a:defRPr>
      </a:lvl1pPr>
    </p:titleStyle>
    <p:bodyStyle>
      <a:lvl1pPr marL="228600" indent="-228600" algn="l" defTabSz="914400" rtl="0" eaLnBrk="1" latinLnBrk="0" hangingPunct="1">
        <a:lnSpc>
          <a:spcPct val="90000"/>
        </a:lnSpc>
        <a:spcBef>
          <a:spcPts val="1000"/>
        </a:spcBef>
        <a:buClr>
          <a:srgbClr val="F3925C"/>
        </a:buClr>
        <a:buFont typeface="Arial"/>
        <a:buChar char="•"/>
        <a:defRPr sz="2400" b="0" i="0" kern="1200">
          <a:solidFill>
            <a:srgbClr val="17161B"/>
          </a:solidFill>
          <a:latin typeface="+mn-lt"/>
          <a:ea typeface="+mn-ea"/>
          <a:cs typeface="Montserrat Alternates Black"/>
        </a:defRPr>
      </a:lvl1pPr>
      <a:lvl2pPr marL="685800" indent="-228600" algn="l" defTabSz="914400" rtl="0" eaLnBrk="1" latinLnBrk="0" hangingPunct="1">
        <a:lnSpc>
          <a:spcPct val="90000"/>
        </a:lnSpc>
        <a:spcBef>
          <a:spcPts val="500"/>
        </a:spcBef>
        <a:buClr>
          <a:srgbClr val="66BCBC"/>
        </a:buClr>
        <a:buFont typeface="Arial"/>
        <a:buChar char="•"/>
        <a:defRPr sz="2000" b="0" i="0" kern="1200">
          <a:solidFill>
            <a:srgbClr val="17161B"/>
          </a:solidFill>
          <a:latin typeface="+mn-lt"/>
          <a:ea typeface="+mn-ea"/>
          <a:cs typeface="Montserrat Alternates Black"/>
        </a:defRPr>
      </a:lvl2pPr>
      <a:lvl3pPr marL="1143000" indent="-228600" algn="l" defTabSz="914400" rtl="0" eaLnBrk="1" latinLnBrk="0" hangingPunct="1">
        <a:lnSpc>
          <a:spcPct val="90000"/>
        </a:lnSpc>
        <a:spcBef>
          <a:spcPts val="500"/>
        </a:spcBef>
        <a:buClr>
          <a:schemeClr val="accent3">
            <a:lumMod val="40000"/>
            <a:lumOff val="60000"/>
          </a:schemeClr>
        </a:buClr>
        <a:buFont typeface="Arial"/>
        <a:buChar char="•"/>
        <a:defRPr sz="1800" b="0" i="0" kern="1200">
          <a:solidFill>
            <a:srgbClr val="17161B"/>
          </a:solidFill>
          <a:latin typeface="+mn-lt"/>
          <a:ea typeface="+mn-ea"/>
          <a:cs typeface="Montserrat Alternates Black"/>
        </a:defRPr>
      </a:lvl3pPr>
      <a:lvl4pPr marL="1600200" indent="-228600" algn="l" defTabSz="914400" rtl="0" eaLnBrk="1" latinLnBrk="0" hangingPunct="1">
        <a:lnSpc>
          <a:spcPct val="90000"/>
        </a:lnSpc>
        <a:spcBef>
          <a:spcPts val="500"/>
        </a:spcBef>
        <a:buClr>
          <a:schemeClr val="accent3">
            <a:lumMod val="40000"/>
            <a:lumOff val="60000"/>
          </a:schemeClr>
        </a:buClr>
        <a:buFont typeface="Arial"/>
        <a:buChar char="•"/>
        <a:defRPr sz="1600" b="0" i="0" kern="1200">
          <a:solidFill>
            <a:srgbClr val="17161B"/>
          </a:solidFill>
          <a:latin typeface="+mn-lt"/>
          <a:ea typeface="+mn-ea"/>
          <a:cs typeface="Montserrat Alternates Black"/>
        </a:defRPr>
      </a:lvl4pPr>
      <a:lvl5pPr marL="2057400" indent="-228600" algn="l" defTabSz="914400" rtl="0" eaLnBrk="1" latinLnBrk="0" hangingPunct="1">
        <a:lnSpc>
          <a:spcPct val="90000"/>
        </a:lnSpc>
        <a:spcBef>
          <a:spcPts val="500"/>
        </a:spcBef>
        <a:buClr>
          <a:schemeClr val="accent3">
            <a:lumMod val="40000"/>
            <a:lumOff val="60000"/>
          </a:schemeClr>
        </a:buClr>
        <a:buFont typeface="Arial"/>
        <a:buChar char="•"/>
        <a:defRPr sz="1600" b="0" i="0" kern="1200">
          <a:solidFill>
            <a:srgbClr val="17161B"/>
          </a:solidFill>
          <a:latin typeface="+mn-lt"/>
          <a:ea typeface="+mn-ea"/>
          <a:cs typeface="Montserrat Alternates Black"/>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7161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dirty="0"/>
              <a:t>CLICK TO EDIT MASTER TITLE STYLE</a:t>
            </a:r>
            <a:endParaRPr lang="en-US" dirty="0"/>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35350905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914400" rtl="0" eaLnBrk="1" latinLnBrk="0" hangingPunct="1">
        <a:lnSpc>
          <a:spcPct val="90000"/>
        </a:lnSpc>
        <a:spcBef>
          <a:spcPct val="0"/>
        </a:spcBef>
        <a:buNone/>
        <a:defRPr sz="2400" b="0" i="0" kern="1200" spc="300">
          <a:solidFill>
            <a:srgbClr val="FFFFFF"/>
          </a:solidFill>
          <a:latin typeface="+mj-lt"/>
          <a:ea typeface="+mj-ea"/>
          <a:cs typeface="Montserrat Alternates Black"/>
        </a:defRPr>
      </a:lvl1pPr>
    </p:titleStyle>
    <p:bodyStyle>
      <a:lvl1pPr marL="228600" indent="-228600" algn="l" defTabSz="914400" rtl="0" eaLnBrk="1" latinLnBrk="0" hangingPunct="1">
        <a:lnSpc>
          <a:spcPct val="90000"/>
        </a:lnSpc>
        <a:spcBef>
          <a:spcPts val="1000"/>
        </a:spcBef>
        <a:buClr>
          <a:srgbClr val="F3925C"/>
        </a:buClr>
        <a:buFont typeface="Arial"/>
        <a:buChar char="•"/>
        <a:defRPr sz="2400" b="0" i="0" kern="1200">
          <a:solidFill>
            <a:srgbClr val="FFFFFF"/>
          </a:solidFill>
          <a:latin typeface="+mn-lt"/>
          <a:ea typeface="+mn-ea"/>
          <a:cs typeface="Montserrat Alternates Black"/>
        </a:defRPr>
      </a:lvl1pPr>
      <a:lvl2pPr marL="685800" indent="-228600" algn="l" defTabSz="914400" rtl="0" eaLnBrk="1" latinLnBrk="0" hangingPunct="1">
        <a:lnSpc>
          <a:spcPct val="90000"/>
        </a:lnSpc>
        <a:spcBef>
          <a:spcPts val="500"/>
        </a:spcBef>
        <a:buClr>
          <a:srgbClr val="66BCBC"/>
        </a:buClr>
        <a:buFont typeface="Arial"/>
        <a:buChar char="•"/>
        <a:defRPr sz="2000" b="0" i="0" kern="1200">
          <a:solidFill>
            <a:srgbClr val="FFFFFF"/>
          </a:solidFill>
          <a:latin typeface="+mn-lt"/>
          <a:ea typeface="+mn-ea"/>
          <a:cs typeface="Montserrat Alternates Black"/>
        </a:defRPr>
      </a:lvl2pPr>
      <a:lvl3pPr marL="1143000" indent="-228600" algn="l" defTabSz="914400" rtl="0" eaLnBrk="1" latinLnBrk="0" hangingPunct="1">
        <a:lnSpc>
          <a:spcPct val="90000"/>
        </a:lnSpc>
        <a:spcBef>
          <a:spcPts val="500"/>
        </a:spcBef>
        <a:buClr>
          <a:schemeClr val="accent3">
            <a:lumMod val="40000"/>
            <a:lumOff val="60000"/>
          </a:schemeClr>
        </a:buClr>
        <a:buFont typeface="Arial"/>
        <a:buChar char="•"/>
        <a:defRPr sz="1800" b="0" i="0" kern="1200">
          <a:solidFill>
            <a:srgbClr val="FFFFFF"/>
          </a:solidFill>
          <a:latin typeface="+mn-lt"/>
          <a:ea typeface="+mn-ea"/>
          <a:cs typeface="Montserrat Alternates Black"/>
        </a:defRPr>
      </a:lvl3pPr>
      <a:lvl4pPr marL="1600200" indent="-228600" algn="l" defTabSz="914400" rtl="0" eaLnBrk="1" latinLnBrk="0" hangingPunct="1">
        <a:lnSpc>
          <a:spcPct val="90000"/>
        </a:lnSpc>
        <a:spcBef>
          <a:spcPts val="500"/>
        </a:spcBef>
        <a:buClr>
          <a:schemeClr val="accent3">
            <a:lumMod val="40000"/>
            <a:lumOff val="60000"/>
          </a:schemeClr>
        </a:buClr>
        <a:buFont typeface="Arial"/>
        <a:buChar char="•"/>
        <a:defRPr sz="1600" b="0" i="0" kern="1200">
          <a:solidFill>
            <a:srgbClr val="FFFFFF"/>
          </a:solidFill>
          <a:latin typeface="+mn-lt"/>
          <a:ea typeface="+mn-ea"/>
          <a:cs typeface="Montserrat Alternates Black"/>
        </a:defRPr>
      </a:lvl4pPr>
      <a:lvl5pPr marL="2057400" indent="-228600" algn="l" defTabSz="914400" rtl="0" eaLnBrk="1" latinLnBrk="0" hangingPunct="1">
        <a:lnSpc>
          <a:spcPct val="90000"/>
        </a:lnSpc>
        <a:spcBef>
          <a:spcPts val="500"/>
        </a:spcBef>
        <a:buClr>
          <a:schemeClr val="accent3">
            <a:lumMod val="40000"/>
            <a:lumOff val="60000"/>
          </a:schemeClr>
        </a:buClr>
        <a:buFont typeface="Arial"/>
        <a:buChar char="•"/>
        <a:defRPr sz="1600" b="0" i="0" kern="1200">
          <a:solidFill>
            <a:srgbClr val="FFFFFF"/>
          </a:solidFill>
          <a:latin typeface="+mn-lt"/>
          <a:ea typeface="+mn-ea"/>
          <a:cs typeface="Montserrat Alternates Black"/>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emf"/><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7.png"/><Relationship Id="rId3" Type="http://schemas.openxmlformats.org/officeDocument/2006/relationships/slideLayout" Target="../slideLayouts/slideLayout20.xml"/><Relationship Id="rId7" Type="http://schemas.openxmlformats.org/officeDocument/2006/relationships/oleObject" Target="../embeddings/oleObject1.bin"/><Relationship Id="rId12" Type="http://schemas.openxmlformats.org/officeDocument/2006/relationships/image" Target="../media/image26.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jpeg"/><Relationship Id="rId10"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0.xml"/><Relationship Id="rId7" Type="http://schemas.openxmlformats.org/officeDocument/2006/relationships/image" Target="../media/image20.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9.jpeg"/><Relationship Id="rId4" Type="http://schemas.openxmlformats.org/officeDocument/2006/relationships/notesSlide" Target="../notesSlides/notesSlide11.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17C9C-8F82-0E48-8731-7C382053D4E3}"/>
              </a:ext>
            </a:extLst>
          </p:cNvPr>
          <p:cNvSpPr>
            <a:spLocks noGrp="1"/>
          </p:cNvSpPr>
          <p:nvPr>
            <p:ph type="body" sz="quarter" idx="11"/>
          </p:nvPr>
        </p:nvSpPr>
        <p:spPr>
          <a:xfrm>
            <a:off x="838200" y="5530619"/>
            <a:ext cx="10515600" cy="747713"/>
          </a:xfrm>
        </p:spPr>
        <p:txBody>
          <a:bodyPr>
            <a:normAutofit/>
          </a:bodyPr>
          <a:lstStyle/>
          <a:p>
            <a:r>
              <a:rPr lang="nb-NO" dirty="0"/>
              <a:t>The Paper Bill </a:t>
            </a:r>
            <a:r>
              <a:rPr lang="nb-NO" dirty="0" err="1"/>
              <a:t>of</a:t>
            </a:r>
            <a:r>
              <a:rPr lang="nb-NO" dirty="0"/>
              <a:t> </a:t>
            </a:r>
            <a:r>
              <a:rPr lang="nb-NO" dirty="0" err="1"/>
              <a:t>Lading</a:t>
            </a:r>
            <a:r>
              <a:rPr lang="nb-NO" dirty="0"/>
              <a:t> is </a:t>
            </a:r>
            <a:r>
              <a:rPr lang="nb-NO" dirty="0" err="1"/>
              <a:t>ready</a:t>
            </a:r>
            <a:r>
              <a:rPr lang="nb-NO" dirty="0"/>
              <a:t> for </a:t>
            </a:r>
            <a:r>
              <a:rPr lang="nb-NO" dirty="0" err="1"/>
              <a:t>retirement</a:t>
            </a:r>
            <a:endParaRPr lang="nb-NO" dirty="0"/>
          </a:p>
          <a:p>
            <a:r>
              <a:rPr lang="nb-NO" dirty="0" err="1"/>
              <a:t>Blockchain</a:t>
            </a:r>
            <a:r>
              <a:rPr lang="nb-NO" dirty="0"/>
              <a:t> </a:t>
            </a:r>
            <a:r>
              <a:rPr lang="nb-NO" dirty="0" err="1"/>
              <a:t>technology</a:t>
            </a:r>
            <a:r>
              <a:rPr lang="nb-NO" dirty="0"/>
              <a:t> </a:t>
            </a:r>
            <a:r>
              <a:rPr lang="nb-NO" dirty="0" err="1"/>
              <a:t>future</a:t>
            </a:r>
            <a:r>
              <a:rPr lang="nb-NO" dirty="0"/>
              <a:t> </a:t>
            </a:r>
            <a:r>
              <a:rPr lang="nb-NO" dirty="0" err="1"/>
              <a:t>impact</a:t>
            </a:r>
            <a:r>
              <a:rPr lang="nb-NO" dirty="0"/>
              <a:t> </a:t>
            </a:r>
            <a:r>
              <a:rPr lang="nb-NO" dirty="0" err="1"/>
              <a:t>on</a:t>
            </a:r>
            <a:r>
              <a:rPr lang="nb-NO" dirty="0"/>
              <a:t> trade and shipping</a:t>
            </a:r>
          </a:p>
        </p:txBody>
      </p:sp>
      <p:sp>
        <p:nvSpPr>
          <p:cNvPr id="3" name="Text Placeholder 2">
            <a:extLst>
              <a:ext uri="{FF2B5EF4-FFF2-40B4-BE49-F238E27FC236}">
                <a16:creationId xmlns:a16="http://schemas.microsoft.com/office/drawing/2014/main" id="{A9CB6ACA-5689-5546-BA8B-8FB8A2EA1E58}"/>
              </a:ext>
            </a:extLst>
          </p:cNvPr>
          <p:cNvSpPr>
            <a:spLocks noGrp="1"/>
          </p:cNvSpPr>
          <p:nvPr>
            <p:ph type="body" sz="quarter" idx="12"/>
          </p:nvPr>
        </p:nvSpPr>
        <p:spPr>
          <a:xfrm>
            <a:off x="838200" y="4553592"/>
            <a:ext cx="10515600" cy="1366619"/>
          </a:xfrm>
        </p:spPr>
        <p:txBody>
          <a:bodyPr vert="horz" lIns="91440" tIns="45720" rIns="91440" bIns="45720" rtlCol="0" anchor="t">
            <a:normAutofit/>
          </a:bodyPr>
          <a:lstStyle/>
          <a:p>
            <a:r>
              <a:rPr lang="nb-NO" dirty="0">
                <a:solidFill>
                  <a:schemeClr val="tx1"/>
                </a:solidFill>
              </a:rPr>
              <a:t>G2 Ocean</a:t>
            </a:r>
          </a:p>
        </p:txBody>
      </p:sp>
      <p:sp>
        <p:nvSpPr>
          <p:cNvPr id="6" name="Hexagon 5">
            <a:extLst>
              <a:ext uri="{FF2B5EF4-FFF2-40B4-BE49-F238E27FC236}">
                <a16:creationId xmlns:a16="http://schemas.microsoft.com/office/drawing/2014/main" id="{5F120030-5400-3B49-87C3-D80B0AB7892B}"/>
              </a:ext>
            </a:extLst>
          </p:cNvPr>
          <p:cNvSpPr/>
          <p:nvPr/>
        </p:nvSpPr>
        <p:spPr>
          <a:xfrm>
            <a:off x="7105853" y="130229"/>
            <a:ext cx="3174586" cy="2556173"/>
          </a:xfrm>
          <a:prstGeom prst="hexagon">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Hexagon 6">
            <a:extLst>
              <a:ext uri="{FF2B5EF4-FFF2-40B4-BE49-F238E27FC236}">
                <a16:creationId xmlns:a16="http://schemas.microsoft.com/office/drawing/2014/main" id="{A20B4E55-2BCC-BB49-A50C-DE4AEFC47B83}"/>
              </a:ext>
            </a:extLst>
          </p:cNvPr>
          <p:cNvSpPr/>
          <p:nvPr/>
        </p:nvSpPr>
        <p:spPr>
          <a:xfrm>
            <a:off x="4450609" y="1481113"/>
            <a:ext cx="3174586" cy="2556173"/>
          </a:xfrm>
          <a:prstGeom prst="hexagon">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Hexagon 7">
            <a:extLst>
              <a:ext uri="{FF2B5EF4-FFF2-40B4-BE49-F238E27FC236}">
                <a16:creationId xmlns:a16="http://schemas.microsoft.com/office/drawing/2014/main" id="{368EC264-5334-204C-8C15-B19C9CBA561A}"/>
              </a:ext>
            </a:extLst>
          </p:cNvPr>
          <p:cNvSpPr/>
          <p:nvPr/>
        </p:nvSpPr>
        <p:spPr>
          <a:xfrm>
            <a:off x="7105853" y="2795144"/>
            <a:ext cx="3174586" cy="2556173"/>
          </a:xfrm>
          <a:prstGeom prst="hexagon">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17532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1251" y="548098"/>
            <a:ext cx="10219037" cy="613968"/>
          </a:xfrm>
        </p:spPr>
        <p:txBody>
          <a:bodyPr>
            <a:noAutofit/>
          </a:bodyPr>
          <a:lstStyle/>
          <a:p>
            <a:r>
              <a:rPr lang="en-US" sz="2400" dirty="0"/>
              <a:t>BLOCKCHAIN</a:t>
            </a:r>
            <a:br>
              <a:rPr lang="en-US" sz="2400" dirty="0"/>
            </a:br>
            <a:r>
              <a:rPr lang="en-US" sz="2400" dirty="0"/>
              <a:t>– FUTURE IMPACT ON TRADE AND SHIPPING</a:t>
            </a:r>
            <a:br>
              <a:rPr lang="en-US" sz="2400" dirty="0"/>
            </a:br>
            <a:endParaRPr lang="en-US" sz="2400" dirty="0"/>
          </a:p>
        </p:txBody>
      </p:sp>
      <p:pic>
        <p:nvPicPr>
          <p:cNvPr id="4" name="Picture 3" descr="A close up of a map&#10;&#10;Description automatically generated">
            <a:extLst>
              <a:ext uri="{FF2B5EF4-FFF2-40B4-BE49-F238E27FC236}">
                <a16:creationId xmlns:a16="http://schemas.microsoft.com/office/drawing/2014/main" id="{96E8CD00-8D23-1D4D-862A-A9265A422FFD}"/>
              </a:ext>
            </a:extLst>
          </p:cNvPr>
          <p:cNvPicPr>
            <a:picLocks noChangeAspect="1"/>
          </p:cNvPicPr>
          <p:nvPr/>
        </p:nvPicPr>
        <p:blipFill>
          <a:blip r:embed="rId3"/>
          <a:stretch>
            <a:fillRect/>
          </a:stretch>
        </p:blipFill>
        <p:spPr>
          <a:xfrm>
            <a:off x="891251" y="1021787"/>
            <a:ext cx="11030673" cy="583621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93D2452F-3D1C-564A-9F7B-356E58B4F314}"/>
              </a:ext>
            </a:extLst>
          </p:cNvPr>
          <p:cNvPicPr>
            <a:picLocks noChangeAspect="1"/>
          </p:cNvPicPr>
          <p:nvPr/>
        </p:nvPicPr>
        <p:blipFill>
          <a:blip r:embed="rId4"/>
          <a:stretch>
            <a:fillRect/>
          </a:stretch>
        </p:blipFill>
        <p:spPr>
          <a:xfrm>
            <a:off x="9408449" y="866223"/>
            <a:ext cx="1892300" cy="1511300"/>
          </a:xfrm>
          <a:prstGeom prst="rect">
            <a:avLst/>
          </a:prstGeom>
        </p:spPr>
      </p:pic>
      <p:sp>
        <p:nvSpPr>
          <p:cNvPr id="16" name="TextBox 15">
            <a:extLst>
              <a:ext uri="{FF2B5EF4-FFF2-40B4-BE49-F238E27FC236}">
                <a16:creationId xmlns:a16="http://schemas.microsoft.com/office/drawing/2014/main" id="{9FA0C1B0-EC71-514C-A0C6-52B580E128E1}"/>
              </a:ext>
            </a:extLst>
          </p:cNvPr>
          <p:cNvSpPr txBox="1"/>
          <p:nvPr/>
        </p:nvSpPr>
        <p:spPr>
          <a:xfrm>
            <a:off x="1250066" y="6590368"/>
            <a:ext cx="3217762" cy="313932"/>
          </a:xfrm>
          <a:prstGeom prst="rect">
            <a:avLst/>
          </a:prstGeom>
          <a:noFill/>
        </p:spPr>
        <p:txBody>
          <a:bodyPr wrap="square" rtlCol="0">
            <a:spAutoFit/>
          </a:bodyPr>
          <a:lstStyle/>
          <a:p>
            <a:pPr>
              <a:lnSpc>
                <a:spcPct val="90000"/>
              </a:lnSpc>
            </a:pPr>
            <a:r>
              <a:rPr lang="nb-NO" sz="1600" dirty="0">
                <a:solidFill>
                  <a:schemeClr val="bg1">
                    <a:lumMod val="95000"/>
                  </a:schemeClr>
                </a:solidFill>
                <a:latin typeface="Montserrat" charset="0"/>
                <a:ea typeface="Montserrat" charset="0"/>
                <a:cs typeface="Montserrat" charset="0"/>
              </a:rPr>
              <a:t>Source: Gartner</a:t>
            </a:r>
          </a:p>
        </p:txBody>
      </p:sp>
    </p:spTree>
    <p:extLst>
      <p:ext uri="{BB962C8B-B14F-4D97-AF65-F5344CB8AC3E}">
        <p14:creationId xmlns:p14="http://schemas.microsoft.com/office/powerpoint/2010/main" val="202208569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8" name="Picture 6" descr="e-krona">
            <a:extLst>
              <a:ext uri="{FF2B5EF4-FFF2-40B4-BE49-F238E27FC236}">
                <a16:creationId xmlns:a16="http://schemas.microsoft.com/office/drawing/2014/main" id="{C29FFEF1-37A6-47B2-A73A-3931FD452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84" y="-1539064"/>
            <a:ext cx="13521215" cy="90183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30AF9D2-992A-41FC-9935-6B56E81CF8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4637"/>
          <a:stretch/>
        </p:blipFill>
        <p:spPr>
          <a:xfrm>
            <a:off x="11205759" y="6241221"/>
            <a:ext cx="579662" cy="504361"/>
          </a:xfrm>
          <a:prstGeom prst="rect">
            <a:avLst/>
          </a:prstGeom>
        </p:spPr>
      </p:pic>
      <p:graphicFrame>
        <p:nvGraphicFramePr>
          <p:cNvPr id="50" name="Object 49" hidden="1"/>
          <p:cNvGraphicFramePr>
            <a:graphicFrameLocks noChangeAspect="1"/>
          </p:cNvGraphicFramePr>
          <p:nvPr>
            <p:custDataLst>
              <p:tags r:id="rId2"/>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spid="_x0000_s2059" name="think-cell Slide" r:id="rId7" imgW="216" imgH="216" progId="TCLayout.ActiveDocument.1">
                  <p:embed/>
                </p:oleObj>
              </mc:Choice>
              <mc:Fallback>
                <p:oleObj name="think-cell Slide" r:id="rId7" imgW="216" imgH="216" progId="TCLayout.ActiveDocument.1">
                  <p:embed/>
                  <p:pic>
                    <p:nvPicPr>
                      <p:cNvPr id="50" name="Object 49" hidden="1"/>
                      <p:cNvPicPr/>
                      <p:nvPr/>
                    </p:nvPicPr>
                    <p:blipFill>
                      <a:blip r:embed="rId8"/>
                      <a:stretch>
                        <a:fillRect/>
                      </a:stretch>
                    </p:blipFill>
                    <p:spPr>
                      <a:xfrm>
                        <a:off x="1588" y="3373"/>
                        <a:ext cx="1586" cy="1586"/>
                      </a:xfrm>
                      <a:prstGeom prst="rect">
                        <a:avLst/>
                      </a:prstGeom>
                    </p:spPr>
                  </p:pic>
                </p:oleObj>
              </mc:Fallback>
            </mc:AlternateContent>
          </a:graphicData>
        </a:graphic>
      </p:graphicFrame>
      <p:sp>
        <p:nvSpPr>
          <p:cNvPr id="2" name="Title 1"/>
          <p:cNvSpPr>
            <a:spLocks noGrp="1"/>
          </p:cNvSpPr>
          <p:nvPr>
            <p:ph type="title"/>
          </p:nvPr>
        </p:nvSpPr>
        <p:spPr>
          <a:xfrm>
            <a:off x="917318" y="54219"/>
            <a:ext cx="10631213" cy="729111"/>
          </a:xfrm>
        </p:spPr>
        <p:txBody>
          <a:bodyPr anchor="b"/>
          <a:lstStyle/>
          <a:p>
            <a:r>
              <a:rPr lang="nb-NO" sz="3598" dirty="0">
                <a:solidFill>
                  <a:schemeClr val="tx2"/>
                </a:solidFill>
                <a:latin typeface="EYInterstate" panose="02000503020000020004" pitchFamily="2" charset="0"/>
              </a:rPr>
              <a:t>Central Bank Digital </a:t>
            </a:r>
            <a:r>
              <a:rPr lang="nb-NO" sz="3598" dirty="0" err="1">
                <a:solidFill>
                  <a:schemeClr val="tx2"/>
                </a:solidFill>
                <a:latin typeface="EYInterstate" panose="02000503020000020004" pitchFamily="2" charset="0"/>
              </a:rPr>
              <a:t>Currencies</a:t>
            </a:r>
            <a:r>
              <a:rPr lang="nb-NO" sz="3598" dirty="0">
                <a:solidFill>
                  <a:schemeClr val="tx2"/>
                </a:solidFill>
                <a:latin typeface="EYInterstate" panose="02000503020000020004" pitchFamily="2" charset="0"/>
              </a:rPr>
              <a:t>?</a:t>
            </a:r>
          </a:p>
        </p:txBody>
      </p:sp>
      <p:sp>
        <p:nvSpPr>
          <p:cNvPr id="5" name="Rectangle 4"/>
          <p:cNvSpPr/>
          <p:nvPr/>
        </p:nvSpPr>
        <p:spPr>
          <a:xfrm>
            <a:off x="658113" y="74412"/>
            <a:ext cx="241493" cy="729111"/>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defRPr/>
            </a:pPr>
            <a:endParaRPr lang="nb-NO" sz="1199" dirty="0">
              <a:solidFill>
                <a:srgbClr val="000000"/>
              </a:solidFill>
              <a:latin typeface="Arial"/>
            </a:endParaRPr>
          </a:p>
        </p:txBody>
      </p:sp>
      <p:pic>
        <p:nvPicPr>
          <p:cNvPr id="7" name="Picture 6"/>
          <p:cNvPicPr>
            <a:picLocks noChangeAspect="1"/>
          </p:cNvPicPr>
          <p:nvPr/>
        </p:nvPicPr>
        <p:blipFill rotWithShape="1">
          <a:blip r:embed="rId9"/>
          <a:srcRect l="10590" t="12285" r="65256" b="6664"/>
          <a:stretch/>
        </p:blipFill>
        <p:spPr>
          <a:xfrm>
            <a:off x="3371838" y="985735"/>
            <a:ext cx="5312883" cy="546991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70B339BF-AA32-4459-A612-651EC1AE54CB}"/>
              </a:ext>
            </a:extLst>
          </p:cNvPr>
          <p:cNvPicPr>
            <a:picLocks noChangeAspect="1"/>
          </p:cNvPicPr>
          <p:nvPr/>
        </p:nvPicPr>
        <p:blipFill rotWithShape="1">
          <a:blip r:embed="rId10"/>
          <a:srcRect l="71671" t="26917" r="15859" b="10543"/>
          <a:stretch/>
        </p:blipFill>
        <p:spPr>
          <a:xfrm>
            <a:off x="8764284" y="335248"/>
            <a:ext cx="2288550" cy="32279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A138B9D-9036-48BF-BEB3-CB27A7C63B40}"/>
              </a:ext>
            </a:extLst>
          </p:cNvPr>
          <p:cNvPicPr>
            <a:picLocks noChangeAspect="1"/>
          </p:cNvPicPr>
          <p:nvPr/>
        </p:nvPicPr>
        <p:blipFill rotWithShape="1">
          <a:blip r:embed="rId11"/>
          <a:srcRect l="17133" t="12242" r="67517" b="10761"/>
          <a:stretch/>
        </p:blipFill>
        <p:spPr>
          <a:xfrm>
            <a:off x="207707" y="921619"/>
            <a:ext cx="2613771" cy="368764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E1CA4DA-2804-44B3-AE89-C182AD78E8C6}"/>
              </a:ext>
            </a:extLst>
          </p:cNvPr>
          <p:cNvPicPr>
            <a:picLocks noChangeAspect="1"/>
          </p:cNvPicPr>
          <p:nvPr/>
        </p:nvPicPr>
        <p:blipFill rotWithShape="1">
          <a:blip r:embed="rId12"/>
          <a:srcRect l="17331" t="12932" r="67630" b="10579"/>
          <a:stretch/>
        </p:blipFill>
        <p:spPr>
          <a:xfrm rot="576369">
            <a:off x="251045" y="2576806"/>
            <a:ext cx="2727132" cy="390109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7E9AD45-121D-4A42-B108-E1D10331ECA0}"/>
              </a:ext>
            </a:extLst>
          </p:cNvPr>
          <p:cNvPicPr>
            <a:picLocks noChangeAspect="1"/>
          </p:cNvPicPr>
          <p:nvPr/>
        </p:nvPicPr>
        <p:blipFill rotWithShape="1">
          <a:blip r:embed="rId13"/>
          <a:srcRect l="17490" t="12242" r="67955" b="15351"/>
          <a:stretch/>
        </p:blipFill>
        <p:spPr>
          <a:xfrm>
            <a:off x="9309866" y="1734649"/>
            <a:ext cx="2613772" cy="365703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5ADADF8-9E29-7E4E-91E0-955AE3EBF69A}"/>
              </a:ext>
            </a:extLst>
          </p:cNvPr>
          <p:cNvPicPr>
            <a:picLocks noChangeAspect="1"/>
          </p:cNvPicPr>
          <p:nvPr/>
        </p:nvPicPr>
        <p:blipFill rotWithShape="1">
          <a:blip r:embed="rId14"/>
          <a:srcRect l="17111" t="10813" r="67578" b="22369"/>
          <a:stretch/>
        </p:blipFill>
        <p:spPr>
          <a:xfrm rot="21378464">
            <a:off x="8804329" y="3299297"/>
            <a:ext cx="2686870" cy="38012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771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FD0DB-98C8-4F30-AF04-686C3705A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474" y="-2773046"/>
            <a:ext cx="14164684" cy="9629261"/>
          </a:xfrm>
          <a:prstGeom prst="rect">
            <a:avLst/>
          </a:prstGeom>
          <a:solidFill>
            <a:schemeClr val="tx2"/>
          </a:solidFill>
        </p:spPr>
      </p:pic>
      <p:graphicFrame>
        <p:nvGraphicFramePr>
          <p:cNvPr id="50" name="Object 49" hidden="1"/>
          <p:cNvGraphicFramePr>
            <a:graphicFrameLocks noChangeAspect="1"/>
          </p:cNvGraphicFramePr>
          <p:nvPr>
            <p:custDataLst>
              <p:tags r:id="rId2"/>
            </p:custDataLst>
          </p:nvPr>
        </p:nvGraphicFramePr>
        <p:xfrm>
          <a:off x="1588" y="3373"/>
          <a:ext cx="1586" cy="1586"/>
        </p:xfrm>
        <a:graphic>
          <a:graphicData uri="http://schemas.openxmlformats.org/presentationml/2006/ole">
            <mc:AlternateContent xmlns:mc="http://schemas.openxmlformats.org/markup-compatibility/2006">
              <mc:Choice xmlns:v="urn:schemas-microsoft-com:vml" Requires="v">
                <p:oleObj spid="_x0000_s1034" name="think-cell Slide" r:id="rId6" imgW="216" imgH="216" progId="TCLayout.ActiveDocument.1">
                  <p:embed/>
                </p:oleObj>
              </mc:Choice>
              <mc:Fallback>
                <p:oleObj name="think-cell Slide" r:id="rId6" imgW="216" imgH="216" progId="TCLayout.ActiveDocument.1">
                  <p:embed/>
                  <p:pic>
                    <p:nvPicPr>
                      <p:cNvPr id="50" name="Object 49" hidden="1"/>
                      <p:cNvPicPr/>
                      <p:nvPr/>
                    </p:nvPicPr>
                    <p:blipFill>
                      <a:blip r:embed="rId7"/>
                      <a:stretch>
                        <a:fillRect/>
                      </a:stretch>
                    </p:blipFill>
                    <p:spPr>
                      <a:xfrm>
                        <a:off x="1588" y="3373"/>
                        <a:ext cx="1586" cy="1586"/>
                      </a:xfrm>
                      <a:prstGeom prst="rect">
                        <a:avLst/>
                      </a:prstGeom>
                    </p:spPr>
                  </p:pic>
                </p:oleObj>
              </mc:Fallback>
            </mc:AlternateContent>
          </a:graphicData>
        </a:graphic>
      </p:graphicFrame>
      <p:sp>
        <p:nvSpPr>
          <p:cNvPr id="2" name="Title 1"/>
          <p:cNvSpPr>
            <a:spLocks noGrp="1"/>
          </p:cNvSpPr>
          <p:nvPr>
            <p:ph type="title"/>
          </p:nvPr>
        </p:nvSpPr>
        <p:spPr>
          <a:xfrm>
            <a:off x="948618" y="629937"/>
            <a:ext cx="10631213" cy="729111"/>
          </a:xfrm>
        </p:spPr>
        <p:txBody>
          <a:bodyPr anchor="b"/>
          <a:lstStyle/>
          <a:p>
            <a:r>
              <a:rPr lang="nb-NO" sz="3598" dirty="0" err="1">
                <a:solidFill>
                  <a:schemeClr val="tx2"/>
                </a:solidFill>
                <a:latin typeface="EYInterstate" panose="02000503020000020004" pitchFamily="2" charset="0"/>
              </a:rPr>
              <a:t>Freight</a:t>
            </a:r>
            <a:r>
              <a:rPr lang="nb-NO" sz="3598" dirty="0">
                <a:solidFill>
                  <a:schemeClr val="tx2"/>
                </a:solidFill>
                <a:latin typeface="EYInterstate" panose="02000503020000020004" pitchFamily="2" charset="0"/>
              </a:rPr>
              <a:t> </a:t>
            </a:r>
            <a:r>
              <a:rPr lang="nb-NO" sz="3598" dirty="0" err="1">
                <a:solidFill>
                  <a:schemeClr val="tx2"/>
                </a:solidFill>
                <a:latin typeface="EYInterstate" panose="02000503020000020004" pitchFamily="2" charset="0"/>
              </a:rPr>
              <a:t>of</a:t>
            </a:r>
            <a:r>
              <a:rPr lang="nb-NO" sz="3598" dirty="0">
                <a:solidFill>
                  <a:schemeClr val="tx2"/>
                </a:solidFill>
                <a:latin typeface="EYInterstate" panose="02000503020000020004" pitchFamily="2" charset="0"/>
              </a:rPr>
              <a:t> </a:t>
            </a:r>
            <a:r>
              <a:rPr lang="nb-NO" sz="3598" dirty="0" err="1">
                <a:solidFill>
                  <a:schemeClr val="tx2"/>
                </a:solidFill>
                <a:latin typeface="EYInterstate" panose="02000503020000020004" pitchFamily="2" charset="0"/>
              </a:rPr>
              <a:t>the</a:t>
            </a:r>
            <a:r>
              <a:rPr lang="nb-NO" sz="3598" dirty="0">
                <a:solidFill>
                  <a:schemeClr val="tx2"/>
                </a:solidFill>
                <a:latin typeface="EYInterstate" panose="02000503020000020004" pitchFamily="2" charset="0"/>
              </a:rPr>
              <a:t> </a:t>
            </a:r>
            <a:r>
              <a:rPr lang="nb-NO" sz="3598" dirty="0" err="1">
                <a:solidFill>
                  <a:schemeClr val="tx2"/>
                </a:solidFill>
                <a:latin typeface="EYInterstate" panose="02000503020000020004" pitchFamily="2" charset="0"/>
              </a:rPr>
              <a:t>future</a:t>
            </a:r>
            <a:r>
              <a:rPr lang="nb-NO" sz="3598" dirty="0">
                <a:solidFill>
                  <a:schemeClr val="tx2"/>
                </a:solidFill>
                <a:latin typeface="EYInterstate" panose="02000503020000020004" pitchFamily="2" charset="0"/>
              </a:rPr>
              <a:t>?</a:t>
            </a:r>
          </a:p>
        </p:txBody>
      </p:sp>
      <p:sp>
        <p:nvSpPr>
          <p:cNvPr id="5" name="Rectangle 4"/>
          <p:cNvSpPr/>
          <p:nvPr/>
        </p:nvSpPr>
        <p:spPr>
          <a:xfrm>
            <a:off x="609994" y="629937"/>
            <a:ext cx="241493" cy="729111"/>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3943">
              <a:defRPr/>
            </a:pPr>
            <a:endParaRPr lang="nb-NO" sz="1199" dirty="0">
              <a:solidFill>
                <a:srgbClr val="000000"/>
              </a:solidFill>
              <a:latin typeface="Arial"/>
            </a:endParaRPr>
          </a:p>
        </p:txBody>
      </p:sp>
      <p:sp>
        <p:nvSpPr>
          <p:cNvPr id="91" name="Freeform 66"/>
          <p:cNvSpPr>
            <a:spLocks noChangeAspect="1" noEditPoints="1"/>
          </p:cNvSpPr>
          <p:nvPr/>
        </p:nvSpPr>
        <p:spPr bwMode="auto">
          <a:xfrm>
            <a:off x="5745015" y="5671404"/>
            <a:ext cx="650218" cy="959888"/>
          </a:xfrm>
          <a:custGeom>
            <a:avLst/>
            <a:gdLst>
              <a:gd name="T0" fmla="*/ 2147483647 w 3426"/>
              <a:gd name="T1" fmla="*/ 2147483647 h 4763"/>
              <a:gd name="T2" fmla="*/ 2147483647 w 3426"/>
              <a:gd name="T3" fmla="*/ 2147483647 h 4763"/>
              <a:gd name="T4" fmla="*/ 2147483647 w 3426"/>
              <a:gd name="T5" fmla="*/ 2147483647 h 4763"/>
              <a:gd name="T6" fmla="*/ 2147483647 w 3426"/>
              <a:gd name="T7" fmla="*/ 2147483647 h 4763"/>
              <a:gd name="T8" fmla="*/ 2147483647 w 3426"/>
              <a:gd name="T9" fmla="*/ 2147483647 h 4763"/>
              <a:gd name="T10" fmla="*/ 2147483647 w 3426"/>
              <a:gd name="T11" fmla="*/ 2147483647 h 4763"/>
              <a:gd name="T12" fmla="*/ 2147483647 w 3426"/>
              <a:gd name="T13" fmla="*/ 2147483647 h 4763"/>
              <a:gd name="T14" fmla="*/ 2147483647 w 3426"/>
              <a:gd name="T15" fmla="*/ 2147483647 h 4763"/>
              <a:gd name="T16" fmla="*/ 2147483647 w 3426"/>
              <a:gd name="T17" fmla="*/ 2147483647 h 4763"/>
              <a:gd name="T18" fmla="*/ 2147483647 w 3426"/>
              <a:gd name="T19" fmla="*/ 2147483647 h 4763"/>
              <a:gd name="T20" fmla="*/ 2147483647 w 3426"/>
              <a:gd name="T21" fmla="*/ 2147483647 h 4763"/>
              <a:gd name="T22" fmla="*/ 2147483647 w 3426"/>
              <a:gd name="T23" fmla="*/ 2147483647 h 4763"/>
              <a:gd name="T24" fmla="*/ 2147483647 w 3426"/>
              <a:gd name="T25" fmla="*/ 2147483647 h 4763"/>
              <a:gd name="T26" fmla="*/ 2147483647 w 3426"/>
              <a:gd name="T27" fmla="*/ 2147483647 h 4763"/>
              <a:gd name="T28" fmla="*/ 2147483647 w 3426"/>
              <a:gd name="T29" fmla="*/ 2147483647 h 4763"/>
              <a:gd name="T30" fmla="*/ 2147483647 w 3426"/>
              <a:gd name="T31" fmla="*/ 2147483647 h 4763"/>
              <a:gd name="T32" fmla="*/ 2147483647 w 3426"/>
              <a:gd name="T33" fmla="*/ 2147483647 h 4763"/>
              <a:gd name="T34" fmla="*/ 2147483647 w 3426"/>
              <a:gd name="T35" fmla="*/ 2147483647 h 4763"/>
              <a:gd name="T36" fmla="*/ 2147483647 w 3426"/>
              <a:gd name="T37" fmla="*/ 2147483647 h 4763"/>
              <a:gd name="T38" fmla="*/ 2147483647 w 3426"/>
              <a:gd name="T39" fmla="*/ 2147483647 h 4763"/>
              <a:gd name="T40" fmla="*/ 2147483647 w 3426"/>
              <a:gd name="T41" fmla="*/ 2147483647 h 4763"/>
              <a:gd name="T42" fmla="*/ 2147483647 w 3426"/>
              <a:gd name="T43" fmla="*/ 2147483647 h 4763"/>
              <a:gd name="T44" fmla="*/ 2147483647 w 3426"/>
              <a:gd name="T45" fmla="*/ 2147483647 h 4763"/>
              <a:gd name="T46" fmla="*/ 2147483647 w 3426"/>
              <a:gd name="T47" fmla="*/ 2147483647 h 4763"/>
              <a:gd name="T48" fmla="*/ 2147483647 w 3426"/>
              <a:gd name="T49" fmla="*/ 2147483647 h 4763"/>
              <a:gd name="T50" fmla="*/ 2147483647 w 3426"/>
              <a:gd name="T51" fmla="*/ 2147483647 h 4763"/>
              <a:gd name="T52" fmla="*/ 2147483647 w 3426"/>
              <a:gd name="T53" fmla="*/ 2147483647 h 4763"/>
              <a:gd name="T54" fmla="*/ 2147483647 w 3426"/>
              <a:gd name="T55" fmla="*/ 2147483647 h 4763"/>
              <a:gd name="T56" fmla="*/ 2147483647 w 3426"/>
              <a:gd name="T57" fmla="*/ 2147483647 h 4763"/>
              <a:gd name="T58" fmla="*/ 2147483647 w 3426"/>
              <a:gd name="T59" fmla="*/ 2147483647 h 4763"/>
              <a:gd name="T60" fmla="*/ 2147483647 w 3426"/>
              <a:gd name="T61" fmla="*/ 2147483647 h 4763"/>
              <a:gd name="T62" fmla="*/ 2147483647 w 3426"/>
              <a:gd name="T63" fmla="*/ 2147483647 h 4763"/>
              <a:gd name="T64" fmla="*/ 2147483647 w 3426"/>
              <a:gd name="T65" fmla="*/ 2147483647 h 4763"/>
              <a:gd name="T66" fmla="*/ 2147483647 w 3426"/>
              <a:gd name="T67" fmla="*/ 2147483647 h 4763"/>
              <a:gd name="T68" fmla="*/ 2147483647 w 3426"/>
              <a:gd name="T69" fmla="*/ 2147483647 h 4763"/>
              <a:gd name="T70" fmla="*/ 2147483647 w 3426"/>
              <a:gd name="T71" fmla="*/ 2147483647 h 4763"/>
              <a:gd name="T72" fmla="*/ 2147483647 w 3426"/>
              <a:gd name="T73" fmla="*/ 2147483647 h 4763"/>
              <a:gd name="T74" fmla="*/ 2147483647 w 3426"/>
              <a:gd name="T75" fmla="*/ 2147483647 h 4763"/>
              <a:gd name="T76" fmla="*/ 2147483647 w 3426"/>
              <a:gd name="T77" fmla="*/ 2147483647 h 4763"/>
              <a:gd name="T78" fmla="*/ 2147483647 w 3426"/>
              <a:gd name="T79" fmla="*/ 2147483647 h 4763"/>
              <a:gd name="T80" fmla="*/ 2147483647 w 3426"/>
              <a:gd name="T81" fmla="*/ 2147483647 h 4763"/>
              <a:gd name="T82" fmla="*/ 0 w 3426"/>
              <a:gd name="T83" fmla="*/ 2147483647 h 4763"/>
              <a:gd name="T84" fmla="*/ 0 w 3426"/>
              <a:gd name="T85" fmla="*/ 0 h 4763"/>
              <a:gd name="T86" fmla="*/ 2147483647 w 3426"/>
              <a:gd name="T87" fmla="*/ 0 h 4763"/>
              <a:gd name="T88" fmla="*/ 2147483647 w 3426"/>
              <a:gd name="T89" fmla="*/ 2147483647 h 4763"/>
              <a:gd name="T90" fmla="*/ 2147483647 w 3426"/>
              <a:gd name="T91" fmla="*/ 2147483647 h 4763"/>
              <a:gd name="T92" fmla="*/ 2147483647 w 3426"/>
              <a:gd name="T93" fmla="*/ 2147483647 h 4763"/>
              <a:gd name="T94" fmla="*/ 2147483647 w 3426"/>
              <a:gd name="T95" fmla="*/ 2147483647 h 4763"/>
              <a:gd name="T96" fmla="*/ 2147483647 w 3426"/>
              <a:gd name="T97" fmla="*/ 2147483647 h 4763"/>
              <a:gd name="T98" fmla="*/ 2147483647 w 3426"/>
              <a:gd name="T99" fmla="*/ 2147483647 h 4763"/>
              <a:gd name="T100" fmla="*/ 2147483647 w 3426"/>
              <a:gd name="T101" fmla="*/ 2147483647 h 4763"/>
              <a:gd name="T102" fmla="*/ 2147483647 w 3426"/>
              <a:gd name="T103" fmla="*/ 2147483647 h 4763"/>
              <a:gd name="T104" fmla="*/ 2147483647 w 3426"/>
              <a:gd name="T105" fmla="*/ 2147483647 h 47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26"/>
              <a:gd name="T160" fmla="*/ 0 h 4763"/>
              <a:gd name="T161" fmla="*/ 3426 w 3426"/>
              <a:gd name="T162" fmla="*/ 4763 h 47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26" h="4763">
                <a:moveTo>
                  <a:pt x="2975" y="2835"/>
                </a:moveTo>
                <a:lnTo>
                  <a:pt x="2759" y="2835"/>
                </a:lnTo>
                <a:lnTo>
                  <a:pt x="2579" y="2529"/>
                </a:lnTo>
                <a:lnTo>
                  <a:pt x="2399" y="2835"/>
                </a:lnTo>
                <a:lnTo>
                  <a:pt x="2182" y="2835"/>
                </a:lnTo>
                <a:lnTo>
                  <a:pt x="2470" y="2371"/>
                </a:lnTo>
                <a:lnTo>
                  <a:pt x="2196" y="1928"/>
                </a:lnTo>
                <a:lnTo>
                  <a:pt x="2412" y="1928"/>
                </a:lnTo>
                <a:lnTo>
                  <a:pt x="2579" y="2214"/>
                </a:lnTo>
                <a:lnTo>
                  <a:pt x="2746" y="1928"/>
                </a:lnTo>
                <a:lnTo>
                  <a:pt x="2962" y="1928"/>
                </a:lnTo>
                <a:lnTo>
                  <a:pt x="2686" y="2371"/>
                </a:lnTo>
                <a:lnTo>
                  <a:pt x="2975" y="2835"/>
                </a:lnTo>
                <a:close/>
                <a:moveTo>
                  <a:pt x="1733" y="2460"/>
                </a:moveTo>
                <a:lnTo>
                  <a:pt x="1630" y="2165"/>
                </a:lnTo>
                <a:lnTo>
                  <a:pt x="1526" y="2460"/>
                </a:lnTo>
                <a:lnTo>
                  <a:pt x="1733" y="2460"/>
                </a:lnTo>
                <a:close/>
                <a:moveTo>
                  <a:pt x="2065" y="2835"/>
                </a:moveTo>
                <a:lnTo>
                  <a:pt x="1867" y="2835"/>
                </a:lnTo>
                <a:lnTo>
                  <a:pt x="1796" y="2633"/>
                </a:lnTo>
                <a:lnTo>
                  <a:pt x="1465" y="2633"/>
                </a:lnTo>
                <a:lnTo>
                  <a:pt x="1392" y="2835"/>
                </a:lnTo>
                <a:lnTo>
                  <a:pt x="1199" y="2835"/>
                </a:lnTo>
                <a:lnTo>
                  <a:pt x="1546" y="1928"/>
                </a:lnTo>
                <a:lnTo>
                  <a:pt x="1721" y="1928"/>
                </a:lnTo>
                <a:lnTo>
                  <a:pt x="2065" y="2835"/>
                </a:lnTo>
                <a:close/>
                <a:moveTo>
                  <a:pt x="862" y="2107"/>
                </a:moveTo>
                <a:lnTo>
                  <a:pt x="862" y="2835"/>
                </a:lnTo>
                <a:lnTo>
                  <a:pt x="679" y="2835"/>
                </a:lnTo>
                <a:lnTo>
                  <a:pt x="679" y="2107"/>
                </a:lnTo>
                <a:lnTo>
                  <a:pt x="419" y="2107"/>
                </a:lnTo>
                <a:lnTo>
                  <a:pt x="419" y="1928"/>
                </a:lnTo>
                <a:lnTo>
                  <a:pt x="1120" y="1928"/>
                </a:lnTo>
                <a:lnTo>
                  <a:pt x="1120" y="2107"/>
                </a:lnTo>
                <a:lnTo>
                  <a:pt x="862" y="2107"/>
                </a:lnTo>
                <a:close/>
                <a:moveTo>
                  <a:pt x="193" y="193"/>
                </a:moveTo>
                <a:lnTo>
                  <a:pt x="193" y="4570"/>
                </a:lnTo>
                <a:lnTo>
                  <a:pt x="3233" y="4570"/>
                </a:lnTo>
                <a:lnTo>
                  <a:pt x="3233" y="1286"/>
                </a:lnTo>
                <a:lnTo>
                  <a:pt x="3426" y="1286"/>
                </a:lnTo>
                <a:lnTo>
                  <a:pt x="3426" y="4763"/>
                </a:lnTo>
                <a:lnTo>
                  <a:pt x="0" y="4763"/>
                </a:lnTo>
                <a:lnTo>
                  <a:pt x="0" y="0"/>
                </a:lnTo>
                <a:lnTo>
                  <a:pt x="2534" y="0"/>
                </a:lnTo>
                <a:lnTo>
                  <a:pt x="3426" y="892"/>
                </a:lnTo>
                <a:lnTo>
                  <a:pt x="3426" y="1092"/>
                </a:lnTo>
                <a:lnTo>
                  <a:pt x="2342" y="1092"/>
                </a:lnTo>
                <a:lnTo>
                  <a:pt x="2342" y="193"/>
                </a:lnTo>
                <a:lnTo>
                  <a:pt x="193" y="193"/>
                </a:lnTo>
                <a:close/>
                <a:moveTo>
                  <a:pt x="3160" y="899"/>
                </a:moveTo>
                <a:lnTo>
                  <a:pt x="2535" y="274"/>
                </a:lnTo>
                <a:lnTo>
                  <a:pt x="2535" y="899"/>
                </a:lnTo>
                <a:lnTo>
                  <a:pt x="3160" y="899"/>
                </a:lnTo>
                <a:close/>
              </a:path>
            </a:pathLst>
          </a:custGeom>
          <a:solidFill>
            <a:schemeClr val="tx2"/>
          </a:solidFill>
          <a:ln w="9525">
            <a:noFill/>
            <a:round/>
            <a:headEnd/>
            <a:tailEnd/>
          </a:ln>
        </p:spPr>
        <p:txBody>
          <a:bodyPr vert="horz" wrap="square" lIns="91392" tIns="45696" rIns="91392" bIns="45696" anchor="t"/>
          <a:lstStyle/>
          <a:p>
            <a:pPr defTabSz="913620">
              <a:defRPr/>
            </a:pPr>
            <a:endParaRPr lang="de-DE" sz="1799">
              <a:solidFill>
                <a:srgbClr val="000000"/>
              </a:solidFill>
              <a:latin typeface="Arial"/>
            </a:endParaRPr>
          </a:p>
        </p:txBody>
      </p:sp>
      <p:sp>
        <p:nvSpPr>
          <p:cNvPr id="98" name="Freeform 13"/>
          <p:cNvSpPr>
            <a:spLocks noEditPoints="1"/>
          </p:cNvSpPr>
          <p:nvPr/>
        </p:nvSpPr>
        <p:spPr bwMode="auto">
          <a:xfrm>
            <a:off x="1236958" y="5971253"/>
            <a:ext cx="1078845" cy="612676"/>
          </a:xfrm>
          <a:custGeom>
            <a:avLst/>
            <a:gdLst>
              <a:gd name="T0" fmla="*/ 867 w 3402"/>
              <a:gd name="T1" fmla="*/ 941 h 1932"/>
              <a:gd name="T2" fmla="*/ 838 w 3402"/>
              <a:gd name="T3" fmla="*/ 956 h 1932"/>
              <a:gd name="T4" fmla="*/ 822 w 3402"/>
              <a:gd name="T5" fmla="*/ 985 h 1932"/>
              <a:gd name="T6" fmla="*/ 822 w 3402"/>
              <a:gd name="T7" fmla="*/ 1008 h 1932"/>
              <a:gd name="T8" fmla="*/ 838 w 3402"/>
              <a:gd name="T9" fmla="*/ 1037 h 1932"/>
              <a:gd name="T10" fmla="*/ 867 w 3402"/>
              <a:gd name="T11" fmla="*/ 1053 h 1932"/>
              <a:gd name="T12" fmla="*/ 890 w 3402"/>
              <a:gd name="T13" fmla="*/ 1053 h 1932"/>
              <a:gd name="T14" fmla="*/ 919 w 3402"/>
              <a:gd name="T15" fmla="*/ 1037 h 1932"/>
              <a:gd name="T16" fmla="*/ 934 w 3402"/>
              <a:gd name="T17" fmla="*/ 1008 h 1932"/>
              <a:gd name="T18" fmla="*/ 934 w 3402"/>
              <a:gd name="T19" fmla="*/ 985 h 1932"/>
              <a:gd name="T20" fmla="*/ 919 w 3402"/>
              <a:gd name="T21" fmla="*/ 956 h 1932"/>
              <a:gd name="T22" fmla="*/ 890 w 3402"/>
              <a:gd name="T23" fmla="*/ 941 h 1932"/>
              <a:gd name="T24" fmla="*/ 526 w 3402"/>
              <a:gd name="T25" fmla="*/ 1055 h 1932"/>
              <a:gd name="T26" fmla="*/ 548 w 3402"/>
              <a:gd name="T27" fmla="*/ 1050 h 1932"/>
              <a:gd name="T28" fmla="*/ 574 w 3402"/>
              <a:gd name="T29" fmla="*/ 1029 h 1932"/>
              <a:gd name="T30" fmla="*/ 583 w 3402"/>
              <a:gd name="T31" fmla="*/ 997 h 1932"/>
              <a:gd name="T32" fmla="*/ 578 w 3402"/>
              <a:gd name="T33" fmla="*/ 975 h 1932"/>
              <a:gd name="T34" fmla="*/ 557 w 3402"/>
              <a:gd name="T35" fmla="*/ 949 h 1932"/>
              <a:gd name="T36" fmla="*/ 526 w 3402"/>
              <a:gd name="T37" fmla="*/ 940 h 1932"/>
              <a:gd name="T38" fmla="*/ 504 w 3402"/>
              <a:gd name="T39" fmla="*/ 945 h 1932"/>
              <a:gd name="T40" fmla="*/ 479 w 3402"/>
              <a:gd name="T41" fmla="*/ 965 h 1932"/>
              <a:gd name="T42" fmla="*/ 469 w 3402"/>
              <a:gd name="T43" fmla="*/ 997 h 1932"/>
              <a:gd name="T44" fmla="*/ 473 w 3402"/>
              <a:gd name="T45" fmla="*/ 1019 h 1932"/>
              <a:gd name="T46" fmla="*/ 494 w 3402"/>
              <a:gd name="T47" fmla="*/ 1044 h 1932"/>
              <a:gd name="T48" fmla="*/ 526 w 3402"/>
              <a:gd name="T49" fmla="*/ 1055 h 1932"/>
              <a:gd name="T50" fmla="*/ 2552 w 3402"/>
              <a:gd name="T51" fmla="*/ 626 h 1932"/>
              <a:gd name="T52" fmla="*/ 2552 w 3402"/>
              <a:gd name="T53" fmla="*/ 1580 h 1932"/>
              <a:gd name="T54" fmla="*/ 2187 w 3402"/>
              <a:gd name="T55" fmla="*/ 526 h 1932"/>
              <a:gd name="T56" fmla="*/ 3112 w 3402"/>
              <a:gd name="T57" fmla="*/ 1550 h 1932"/>
              <a:gd name="T58" fmla="*/ 3027 w 3402"/>
              <a:gd name="T59" fmla="*/ 1555 h 1932"/>
              <a:gd name="T60" fmla="*/ 2832 w 3402"/>
              <a:gd name="T61" fmla="*/ 704 h 1932"/>
              <a:gd name="T62" fmla="*/ 2832 w 3402"/>
              <a:gd name="T63" fmla="*/ 1565 h 1932"/>
              <a:gd name="T64" fmla="*/ 1908 w 3402"/>
              <a:gd name="T65" fmla="*/ 449 h 1932"/>
              <a:gd name="T66" fmla="*/ 1711 w 3402"/>
              <a:gd name="T67" fmla="*/ 1625 h 1932"/>
              <a:gd name="T68" fmla="*/ 1627 w 3402"/>
              <a:gd name="T69" fmla="*/ 1630 h 1932"/>
              <a:gd name="T70" fmla="*/ 3254 w 3402"/>
              <a:gd name="T71" fmla="*/ 1675 h 1932"/>
              <a:gd name="T72" fmla="*/ 1440 w 3402"/>
              <a:gd name="T73" fmla="*/ 167 h 1932"/>
              <a:gd name="T74" fmla="*/ 2427 w 3402"/>
              <a:gd name="T75" fmla="*/ 439 h 1932"/>
              <a:gd name="T76" fmla="*/ 3395 w 3402"/>
              <a:gd name="T77" fmla="*/ 685 h 1932"/>
              <a:gd name="T78" fmla="*/ 3384 w 3402"/>
              <a:gd name="T79" fmla="*/ 649 h 1932"/>
              <a:gd name="T80" fmla="*/ 3365 w 3402"/>
              <a:gd name="T81" fmla="*/ 612 h 1932"/>
              <a:gd name="T82" fmla="*/ 3340 w 3402"/>
              <a:gd name="T83" fmla="*/ 579 h 1932"/>
              <a:gd name="T84" fmla="*/ 3309 w 3402"/>
              <a:gd name="T85" fmla="*/ 551 h 1932"/>
              <a:gd name="T86" fmla="*/ 3273 w 3402"/>
              <a:gd name="T87" fmla="*/ 528 h 1932"/>
              <a:gd name="T88" fmla="*/ 3232 w 3402"/>
              <a:gd name="T89" fmla="*/ 510 h 1932"/>
              <a:gd name="T90" fmla="*/ 185 w 3402"/>
              <a:gd name="T91" fmla="*/ 126 h 1932"/>
              <a:gd name="T92" fmla="*/ 129 w 3402"/>
              <a:gd name="T93" fmla="*/ 141 h 1932"/>
              <a:gd name="T94" fmla="*/ 81 w 3402"/>
              <a:gd name="T95" fmla="*/ 169 h 1932"/>
              <a:gd name="T96" fmla="*/ 42 w 3402"/>
              <a:gd name="T97" fmla="*/ 210 h 1932"/>
              <a:gd name="T98" fmla="*/ 15 w 3402"/>
              <a:gd name="T99" fmla="*/ 258 h 1932"/>
              <a:gd name="T100" fmla="*/ 1 w 3402"/>
              <a:gd name="T101" fmla="*/ 314 h 1932"/>
              <a:gd name="T102" fmla="*/ 1400 w 3402"/>
              <a:gd name="T103" fmla="*/ 1932 h 1932"/>
              <a:gd name="T104" fmla="*/ 3254 w 3402"/>
              <a:gd name="T105" fmla="*/ 822 h 1932"/>
              <a:gd name="T106" fmla="*/ 148 w 3402"/>
              <a:gd name="T107" fmla="*/ 1675 h 1932"/>
              <a:gd name="T108" fmla="*/ 148 w 3402"/>
              <a:gd name="T109" fmla="*/ 1450 h 1932"/>
              <a:gd name="T110" fmla="*/ 148 w 3402"/>
              <a:gd name="T111" fmla="*/ 333 h 1932"/>
              <a:gd name="T112" fmla="*/ 157 w 3402"/>
              <a:gd name="T113" fmla="*/ 303 h 1932"/>
              <a:gd name="T114" fmla="*/ 181 w 3402"/>
              <a:gd name="T115" fmla="*/ 280 h 1932"/>
              <a:gd name="T116" fmla="*/ 666 w 3402"/>
              <a:gd name="T117" fmla="*/ 226 h 1932"/>
              <a:gd name="T118" fmla="*/ 750 w 3402"/>
              <a:gd name="T119" fmla="*/ 1753 h 1932"/>
              <a:gd name="T120" fmla="*/ 1061 w 3402"/>
              <a:gd name="T121" fmla="*/ 185 h 1932"/>
              <a:gd name="T122" fmla="*/ 1292 w 3402"/>
              <a:gd name="T123" fmla="*/ 161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02" h="1932">
                <a:moveTo>
                  <a:pt x="878" y="940"/>
                </a:moveTo>
                <a:lnTo>
                  <a:pt x="878" y="940"/>
                </a:lnTo>
                <a:lnTo>
                  <a:pt x="867" y="941"/>
                </a:lnTo>
                <a:lnTo>
                  <a:pt x="855" y="945"/>
                </a:lnTo>
                <a:lnTo>
                  <a:pt x="846" y="949"/>
                </a:lnTo>
                <a:lnTo>
                  <a:pt x="838" y="956"/>
                </a:lnTo>
                <a:lnTo>
                  <a:pt x="831" y="965"/>
                </a:lnTo>
                <a:lnTo>
                  <a:pt x="825" y="975"/>
                </a:lnTo>
                <a:lnTo>
                  <a:pt x="822" y="985"/>
                </a:lnTo>
                <a:lnTo>
                  <a:pt x="820" y="997"/>
                </a:lnTo>
                <a:lnTo>
                  <a:pt x="820" y="997"/>
                </a:lnTo>
                <a:lnTo>
                  <a:pt x="822" y="1008"/>
                </a:lnTo>
                <a:lnTo>
                  <a:pt x="825" y="1019"/>
                </a:lnTo>
                <a:lnTo>
                  <a:pt x="831" y="1029"/>
                </a:lnTo>
                <a:lnTo>
                  <a:pt x="838" y="1037"/>
                </a:lnTo>
                <a:lnTo>
                  <a:pt x="846" y="1044"/>
                </a:lnTo>
                <a:lnTo>
                  <a:pt x="855" y="1050"/>
                </a:lnTo>
                <a:lnTo>
                  <a:pt x="867" y="1053"/>
                </a:lnTo>
                <a:lnTo>
                  <a:pt x="878" y="1055"/>
                </a:lnTo>
                <a:lnTo>
                  <a:pt x="878" y="1055"/>
                </a:lnTo>
                <a:lnTo>
                  <a:pt x="890" y="1053"/>
                </a:lnTo>
                <a:lnTo>
                  <a:pt x="900" y="1050"/>
                </a:lnTo>
                <a:lnTo>
                  <a:pt x="909" y="1044"/>
                </a:lnTo>
                <a:lnTo>
                  <a:pt x="919" y="1037"/>
                </a:lnTo>
                <a:lnTo>
                  <a:pt x="926" y="1029"/>
                </a:lnTo>
                <a:lnTo>
                  <a:pt x="930" y="1019"/>
                </a:lnTo>
                <a:lnTo>
                  <a:pt x="934" y="1008"/>
                </a:lnTo>
                <a:lnTo>
                  <a:pt x="935" y="997"/>
                </a:lnTo>
                <a:lnTo>
                  <a:pt x="935" y="997"/>
                </a:lnTo>
                <a:lnTo>
                  <a:pt x="934" y="985"/>
                </a:lnTo>
                <a:lnTo>
                  <a:pt x="930" y="975"/>
                </a:lnTo>
                <a:lnTo>
                  <a:pt x="926" y="965"/>
                </a:lnTo>
                <a:lnTo>
                  <a:pt x="919" y="956"/>
                </a:lnTo>
                <a:lnTo>
                  <a:pt x="909" y="949"/>
                </a:lnTo>
                <a:lnTo>
                  <a:pt x="900" y="945"/>
                </a:lnTo>
                <a:lnTo>
                  <a:pt x="890" y="941"/>
                </a:lnTo>
                <a:lnTo>
                  <a:pt x="878" y="940"/>
                </a:lnTo>
                <a:lnTo>
                  <a:pt x="878" y="940"/>
                </a:lnTo>
                <a:close/>
                <a:moveTo>
                  <a:pt x="526" y="1055"/>
                </a:moveTo>
                <a:lnTo>
                  <a:pt x="526" y="1055"/>
                </a:lnTo>
                <a:lnTo>
                  <a:pt x="538" y="1053"/>
                </a:lnTo>
                <a:lnTo>
                  <a:pt x="548" y="1050"/>
                </a:lnTo>
                <a:lnTo>
                  <a:pt x="557" y="1044"/>
                </a:lnTo>
                <a:lnTo>
                  <a:pt x="567" y="1037"/>
                </a:lnTo>
                <a:lnTo>
                  <a:pt x="574" y="1029"/>
                </a:lnTo>
                <a:lnTo>
                  <a:pt x="578" y="1019"/>
                </a:lnTo>
                <a:lnTo>
                  <a:pt x="582" y="1008"/>
                </a:lnTo>
                <a:lnTo>
                  <a:pt x="583" y="997"/>
                </a:lnTo>
                <a:lnTo>
                  <a:pt x="583" y="997"/>
                </a:lnTo>
                <a:lnTo>
                  <a:pt x="582" y="985"/>
                </a:lnTo>
                <a:lnTo>
                  <a:pt x="578" y="975"/>
                </a:lnTo>
                <a:lnTo>
                  <a:pt x="574" y="965"/>
                </a:lnTo>
                <a:lnTo>
                  <a:pt x="567" y="956"/>
                </a:lnTo>
                <a:lnTo>
                  <a:pt x="557" y="949"/>
                </a:lnTo>
                <a:lnTo>
                  <a:pt x="548" y="945"/>
                </a:lnTo>
                <a:lnTo>
                  <a:pt x="538" y="941"/>
                </a:lnTo>
                <a:lnTo>
                  <a:pt x="526" y="940"/>
                </a:lnTo>
                <a:lnTo>
                  <a:pt x="526" y="940"/>
                </a:lnTo>
                <a:lnTo>
                  <a:pt x="515" y="941"/>
                </a:lnTo>
                <a:lnTo>
                  <a:pt x="504" y="945"/>
                </a:lnTo>
                <a:lnTo>
                  <a:pt x="494" y="949"/>
                </a:lnTo>
                <a:lnTo>
                  <a:pt x="486" y="956"/>
                </a:lnTo>
                <a:lnTo>
                  <a:pt x="479" y="965"/>
                </a:lnTo>
                <a:lnTo>
                  <a:pt x="473" y="975"/>
                </a:lnTo>
                <a:lnTo>
                  <a:pt x="470" y="985"/>
                </a:lnTo>
                <a:lnTo>
                  <a:pt x="469" y="997"/>
                </a:lnTo>
                <a:lnTo>
                  <a:pt x="469" y="997"/>
                </a:lnTo>
                <a:lnTo>
                  <a:pt x="470" y="1008"/>
                </a:lnTo>
                <a:lnTo>
                  <a:pt x="473" y="1019"/>
                </a:lnTo>
                <a:lnTo>
                  <a:pt x="479" y="1029"/>
                </a:lnTo>
                <a:lnTo>
                  <a:pt x="486" y="1037"/>
                </a:lnTo>
                <a:lnTo>
                  <a:pt x="494" y="1044"/>
                </a:lnTo>
                <a:lnTo>
                  <a:pt x="504" y="1050"/>
                </a:lnTo>
                <a:lnTo>
                  <a:pt x="515" y="1053"/>
                </a:lnTo>
                <a:lnTo>
                  <a:pt x="526" y="1055"/>
                </a:lnTo>
                <a:lnTo>
                  <a:pt x="526" y="1055"/>
                </a:lnTo>
                <a:close/>
                <a:moveTo>
                  <a:pt x="2552" y="1580"/>
                </a:moveTo>
                <a:lnTo>
                  <a:pt x="2552" y="626"/>
                </a:lnTo>
                <a:lnTo>
                  <a:pt x="2467" y="603"/>
                </a:lnTo>
                <a:lnTo>
                  <a:pt x="2467" y="1585"/>
                </a:lnTo>
                <a:lnTo>
                  <a:pt x="2552" y="1580"/>
                </a:lnTo>
                <a:close/>
                <a:moveTo>
                  <a:pt x="2272" y="1595"/>
                </a:moveTo>
                <a:lnTo>
                  <a:pt x="2272" y="549"/>
                </a:lnTo>
                <a:lnTo>
                  <a:pt x="2187" y="526"/>
                </a:lnTo>
                <a:lnTo>
                  <a:pt x="2187" y="1600"/>
                </a:lnTo>
                <a:lnTo>
                  <a:pt x="2272" y="1595"/>
                </a:lnTo>
                <a:close/>
                <a:moveTo>
                  <a:pt x="3112" y="1550"/>
                </a:moveTo>
                <a:lnTo>
                  <a:pt x="3112" y="780"/>
                </a:lnTo>
                <a:lnTo>
                  <a:pt x="3027" y="757"/>
                </a:lnTo>
                <a:lnTo>
                  <a:pt x="3027" y="1555"/>
                </a:lnTo>
                <a:lnTo>
                  <a:pt x="3112" y="1550"/>
                </a:lnTo>
                <a:close/>
                <a:moveTo>
                  <a:pt x="2832" y="1565"/>
                </a:moveTo>
                <a:lnTo>
                  <a:pt x="2832" y="704"/>
                </a:lnTo>
                <a:lnTo>
                  <a:pt x="2748" y="679"/>
                </a:lnTo>
                <a:lnTo>
                  <a:pt x="2748" y="1570"/>
                </a:lnTo>
                <a:lnTo>
                  <a:pt x="2832" y="1565"/>
                </a:lnTo>
                <a:close/>
                <a:moveTo>
                  <a:pt x="1992" y="1610"/>
                </a:moveTo>
                <a:lnTo>
                  <a:pt x="1992" y="472"/>
                </a:lnTo>
                <a:lnTo>
                  <a:pt x="1908" y="449"/>
                </a:lnTo>
                <a:lnTo>
                  <a:pt x="1908" y="1615"/>
                </a:lnTo>
                <a:lnTo>
                  <a:pt x="1992" y="1610"/>
                </a:lnTo>
                <a:close/>
                <a:moveTo>
                  <a:pt x="1711" y="1625"/>
                </a:moveTo>
                <a:lnTo>
                  <a:pt x="1711" y="395"/>
                </a:lnTo>
                <a:lnTo>
                  <a:pt x="1627" y="372"/>
                </a:lnTo>
                <a:lnTo>
                  <a:pt x="1627" y="1630"/>
                </a:lnTo>
                <a:lnTo>
                  <a:pt x="1711" y="1625"/>
                </a:lnTo>
                <a:close/>
                <a:moveTo>
                  <a:pt x="3254" y="822"/>
                </a:moveTo>
                <a:lnTo>
                  <a:pt x="3254" y="1675"/>
                </a:lnTo>
                <a:lnTo>
                  <a:pt x="1440" y="1782"/>
                </a:lnTo>
                <a:lnTo>
                  <a:pt x="1440" y="167"/>
                </a:lnTo>
                <a:lnTo>
                  <a:pt x="1440" y="167"/>
                </a:lnTo>
                <a:lnTo>
                  <a:pt x="1530" y="191"/>
                </a:lnTo>
                <a:lnTo>
                  <a:pt x="1755" y="254"/>
                </a:lnTo>
                <a:lnTo>
                  <a:pt x="2427" y="439"/>
                </a:lnTo>
                <a:lnTo>
                  <a:pt x="3399" y="708"/>
                </a:lnTo>
                <a:lnTo>
                  <a:pt x="3399" y="708"/>
                </a:lnTo>
                <a:lnTo>
                  <a:pt x="3395" y="685"/>
                </a:lnTo>
                <a:lnTo>
                  <a:pt x="3389" y="663"/>
                </a:lnTo>
                <a:lnTo>
                  <a:pt x="3389" y="663"/>
                </a:lnTo>
                <a:lnTo>
                  <a:pt x="3384" y="649"/>
                </a:lnTo>
                <a:lnTo>
                  <a:pt x="3378" y="637"/>
                </a:lnTo>
                <a:lnTo>
                  <a:pt x="3372" y="624"/>
                </a:lnTo>
                <a:lnTo>
                  <a:pt x="3365" y="612"/>
                </a:lnTo>
                <a:lnTo>
                  <a:pt x="3357" y="601"/>
                </a:lnTo>
                <a:lnTo>
                  <a:pt x="3349" y="589"/>
                </a:lnTo>
                <a:lnTo>
                  <a:pt x="3340" y="579"/>
                </a:lnTo>
                <a:lnTo>
                  <a:pt x="3329" y="570"/>
                </a:lnTo>
                <a:lnTo>
                  <a:pt x="3320" y="559"/>
                </a:lnTo>
                <a:lnTo>
                  <a:pt x="3309" y="551"/>
                </a:lnTo>
                <a:lnTo>
                  <a:pt x="3297" y="542"/>
                </a:lnTo>
                <a:lnTo>
                  <a:pt x="3285" y="535"/>
                </a:lnTo>
                <a:lnTo>
                  <a:pt x="3273" y="528"/>
                </a:lnTo>
                <a:lnTo>
                  <a:pt x="3260" y="521"/>
                </a:lnTo>
                <a:lnTo>
                  <a:pt x="3246" y="516"/>
                </a:lnTo>
                <a:lnTo>
                  <a:pt x="3232" y="510"/>
                </a:lnTo>
                <a:lnTo>
                  <a:pt x="1407" y="0"/>
                </a:lnTo>
                <a:lnTo>
                  <a:pt x="185" y="126"/>
                </a:lnTo>
                <a:lnTo>
                  <a:pt x="185" y="126"/>
                </a:lnTo>
                <a:lnTo>
                  <a:pt x="166" y="130"/>
                </a:lnTo>
                <a:lnTo>
                  <a:pt x="147" y="134"/>
                </a:lnTo>
                <a:lnTo>
                  <a:pt x="129" y="141"/>
                </a:lnTo>
                <a:lnTo>
                  <a:pt x="112" y="149"/>
                </a:lnTo>
                <a:lnTo>
                  <a:pt x="96" y="159"/>
                </a:lnTo>
                <a:lnTo>
                  <a:pt x="81" y="169"/>
                </a:lnTo>
                <a:lnTo>
                  <a:pt x="67" y="182"/>
                </a:lnTo>
                <a:lnTo>
                  <a:pt x="53" y="194"/>
                </a:lnTo>
                <a:lnTo>
                  <a:pt x="42" y="210"/>
                </a:lnTo>
                <a:lnTo>
                  <a:pt x="31" y="225"/>
                </a:lnTo>
                <a:lnTo>
                  <a:pt x="22" y="241"/>
                </a:lnTo>
                <a:lnTo>
                  <a:pt x="15" y="258"/>
                </a:lnTo>
                <a:lnTo>
                  <a:pt x="8" y="276"/>
                </a:lnTo>
                <a:lnTo>
                  <a:pt x="3" y="294"/>
                </a:lnTo>
                <a:lnTo>
                  <a:pt x="1" y="314"/>
                </a:lnTo>
                <a:lnTo>
                  <a:pt x="0" y="333"/>
                </a:lnTo>
                <a:lnTo>
                  <a:pt x="0" y="1866"/>
                </a:lnTo>
                <a:lnTo>
                  <a:pt x="1400" y="1932"/>
                </a:lnTo>
                <a:lnTo>
                  <a:pt x="3402" y="1814"/>
                </a:lnTo>
                <a:lnTo>
                  <a:pt x="3402" y="862"/>
                </a:lnTo>
                <a:lnTo>
                  <a:pt x="3254" y="822"/>
                </a:lnTo>
                <a:close/>
                <a:moveTo>
                  <a:pt x="666" y="1749"/>
                </a:moveTo>
                <a:lnTo>
                  <a:pt x="148" y="1724"/>
                </a:lnTo>
                <a:lnTo>
                  <a:pt x="148" y="1675"/>
                </a:lnTo>
                <a:lnTo>
                  <a:pt x="148" y="1675"/>
                </a:lnTo>
                <a:lnTo>
                  <a:pt x="148" y="1505"/>
                </a:lnTo>
                <a:lnTo>
                  <a:pt x="148" y="1450"/>
                </a:lnTo>
                <a:lnTo>
                  <a:pt x="148" y="1450"/>
                </a:lnTo>
                <a:lnTo>
                  <a:pt x="148" y="333"/>
                </a:lnTo>
                <a:lnTo>
                  <a:pt x="148" y="333"/>
                </a:lnTo>
                <a:lnTo>
                  <a:pt x="149" y="323"/>
                </a:lnTo>
                <a:lnTo>
                  <a:pt x="151" y="313"/>
                </a:lnTo>
                <a:lnTo>
                  <a:pt x="157" y="303"/>
                </a:lnTo>
                <a:lnTo>
                  <a:pt x="164" y="294"/>
                </a:lnTo>
                <a:lnTo>
                  <a:pt x="172" y="286"/>
                </a:lnTo>
                <a:lnTo>
                  <a:pt x="181" y="280"/>
                </a:lnTo>
                <a:lnTo>
                  <a:pt x="190" y="276"/>
                </a:lnTo>
                <a:lnTo>
                  <a:pt x="201" y="274"/>
                </a:lnTo>
                <a:lnTo>
                  <a:pt x="666" y="226"/>
                </a:lnTo>
                <a:lnTo>
                  <a:pt x="666" y="1749"/>
                </a:lnTo>
                <a:close/>
                <a:moveTo>
                  <a:pt x="1292" y="1778"/>
                </a:moveTo>
                <a:lnTo>
                  <a:pt x="750" y="1753"/>
                </a:lnTo>
                <a:lnTo>
                  <a:pt x="750" y="216"/>
                </a:lnTo>
                <a:lnTo>
                  <a:pt x="1061" y="185"/>
                </a:lnTo>
                <a:lnTo>
                  <a:pt x="1061" y="185"/>
                </a:lnTo>
                <a:lnTo>
                  <a:pt x="1289" y="161"/>
                </a:lnTo>
                <a:lnTo>
                  <a:pt x="1289" y="161"/>
                </a:lnTo>
                <a:lnTo>
                  <a:pt x="1292" y="161"/>
                </a:lnTo>
                <a:lnTo>
                  <a:pt x="1292" y="1778"/>
                </a:lnTo>
                <a:close/>
              </a:path>
            </a:pathLst>
          </a:custGeom>
          <a:solidFill>
            <a:schemeClr val="tx2"/>
          </a:solidFill>
          <a:ln>
            <a:noFill/>
          </a:ln>
        </p:spPr>
        <p:txBody>
          <a:bodyPr vert="horz" wrap="square" lIns="84362" tIns="42181" rIns="84362" bIns="42181" numCol="1" anchor="t" anchorCtr="0" compatLnSpc="1">
            <a:prstTxWarp prst="textNoShape">
              <a:avLst/>
            </a:prstTxWarp>
          </a:bodyPr>
          <a:lstStyle/>
          <a:p>
            <a:pPr algn="ctr" defTabSz="913943" fontAlgn="base">
              <a:spcBef>
                <a:spcPct val="0"/>
              </a:spcBef>
              <a:spcAft>
                <a:spcPct val="0"/>
              </a:spcAft>
              <a:defRPr/>
            </a:pPr>
            <a:endParaRPr lang="de-DE" sz="1938" dirty="0">
              <a:solidFill>
                <a:srgbClr val="646464"/>
              </a:solidFill>
              <a:latin typeface="EYInterstate Light" panose="02000506000000020004" pitchFamily="2" charset="0"/>
            </a:endParaRPr>
          </a:p>
        </p:txBody>
      </p:sp>
      <p:sp>
        <p:nvSpPr>
          <p:cNvPr id="102" name="AutoShape 20"/>
          <p:cNvSpPr>
            <a:spLocks noChangeArrowheads="1"/>
          </p:cNvSpPr>
          <p:nvPr/>
        </p:nvSpPr>
        <p:spPr bwMode="auto">
          <a:xfrm>
            <a:off x="2562004" y="5752579"/>
            <a:ext cx="786496" cy="699809"/>
          </a:xfrm>
          <a:prstGeom prst="rightArrow">
            <a:avLst>
              <a:gd name="adj1" fmla="val 50000"/>
              <a:gd name="adj2" fmla="val 30438"/>
            </a:avLst>
          </a:prstGeom>
          <a:solidFill>
            <a:srgbClr val="FDC204"/>
          </a:solidFill>
          <a:ln w="9525">
            <a:solidFill>
              <a:srgbClr val="FDC20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913943">
              <a:defRPr/>
            </a:pPr>
            <a:endParaRPr lang="nb-NO" altLang="nb-NO" sz="1599">
              <a:solidFill>
                <a:srgbClr val="000000"/>
              </a:solidFill>
            </a:endParaRPr>
          </a:p>
        </p:txBody>
      </p:sp>
      <p:sp>
        <p:nvSpPr>
          <p:cNvPr id="104" name="Freeform 72"/>
          <p:cNvSpPr>
            <a:spLocks noEditPoints="1"/>
          </p:cNvSpPr>
          <p:nvPr/>
        </p:nvSpPr>
        <p:spPr bwMode="auto">
          <a:xfrm>
            <a:off x="1852559" y="5346425"/>
            <a:ext cx="563270" cy="563269"/>
          </a:xfrm>
          <a:custGeom>
            <a:avLst/>
            <a:gdLst>
              <a:gd name="T0" fmla="*/ 2147483647 w 329"/>
              <a:gd name="T1" fmla="*/ 2147483647 h 328"/>
              <a:gd name="T2" fmla="*/ 2147483647 w 329"/>
              <a:gd name="T3" fmla="*/ 2147483647 h 328"/>
              <a:gd name="T4" fmla="*/ 2147483647 w 329"/>
              <a:gd name="T5" fmla="*/ 2147483647 h 328"/>
              <a:gd name="T6" fmla="*/ 2147483647 w 329"/>
              <a:gd name="T7" fmla="*/ 2147483647 h 328"/>
              <a:gd name="T8" fmla="*/ 2147483647 w 329"/>
              <a:gd name="T9" fmla="*/ 2147483647 h 328"/>
              <a:gd name="T10" fmla="*/ 2147483647 w 329"/>
              <a:gd name="T11" fmla="*/ 2147483647 h 328"/>
              <a:gd name="T12" fmla="*/ 2147483647 w 329"/>
              <a:gd name="T13" fmla="*/ 2147483647 h 328"/>
              <a:gd name="T14" fmla="*/ 2147483647 w 329"/>
              <a:gd name="T15" fmla="*/ 2147483647 h 328"/>
              <a:gd name="T16" fmla="*/ 2147483647 w 329"/>
              <a:gd name="T17" fmla="*/ 2147483647 h 328"/>
              <a:gd name="T18" fmla="*/ 2147483647 w 329"/>
              <a:gd name="T19" fmla="*/ 2147483647 h 328"/>
              <a:gd name="T20" fmla="*/ 2147483647 w 329"/>
              <a:gd name="T21" fmla="*/ 2147483647 h 328"/>
              <a:gd name="T22" fmla="*/ 2147483647 w 329"/>
              <a:gd name="T23" fmla="*/ 2147483647 h 328"/>
              <a:gd name="T24" fmla="*/ 2147483647 w 329"/>
              <a:gd name="T25" fmla="*/ 2147483647 h 328"/>
              <a:gd name="T26" fmla="*/ 2147483647 w 329"/>
              <a:gd name="T27" fmla="*/ 2147483647 h 328"/>
              <a:gd name="T28" fmla="*/ 2147483647 w 329"/>
              <a:gd name="T29" fmla="*/ 2147483647 h 328"/>
              <a:gd name="T30" fmla="*/ 2147483647 w 329"/>
              <a:gd name="T31" fmla="*/ 2147483647 h 328"/>
              <a:gd name="T32" fmla="*/ 2147483647 w 329"/>
              <a:gd name="T33" fmla="*/ 2147483647 h 328"/>
              <a:gd name="T34" fmla="*/ 2147483647 w 329"/>
              <a:gd name="T35" fmla="*/ 2147483647 h 328"/>
              <a:gd name="T36" fmla="*/ 2147483647 w 329"/>
              <a:gd name="T37" fmla="*/ 2147483647 h 328"/>
              <a:gd name="T38" fmla="*/ 2147483647 w 329"/>
              <a:gd name="T39" fmla="*/ 2147483647 h 328"/>
              <a:gd name="T40" fmla="*/ 2147483647 w 329"/>
              <a:gd name="T41" fmla="*/ 2147483647 h 328"/>
              <a:gd name="T42" fmla="*/ 2147483647 w 329"/>
              <a:gd name="T43" fmla="*/ 2147483647 h 328"/>
              <a:gd name="T44" fmla="*/ 2147483647 w 329"/>
              <a:gd name="T45" fmla="*/ 2147483647 h 328"/>
              <a:gd name="T46" fmla="*/ 2147483647 w 329"/>
              <a:gd name="T47" fmla="*/ 2147483647 h 328"/>
              <a:gd name="T48" fmla="*/ 2147483647 w 329"/>
              <a:gd name="T49" fmla="*/ 2147483647 h 328"/>
              <a:gd name="T50" fmla="*/ 2147483647 w 329"/>
              <a:gd name="T51" fmla="*/ 2147483647 h 328"/>
              <a:gd name="T52" fmla="*/ 2147483647 w 329"/>
              <a:gd name="T53" fmla="*/ 2147483647 h 328"/>
              <a:gd name="T54" fmla="*/ 2147483647 w 329"/>
              <a:gd name="T55" fmla="*/ 2147483647 h 328"/>
              <a:gd name="T56" fmla="*/ 2147483647 w 329"/>
              <a:gd name="T57" fmla="*/ 2147483647 h 328"/>
              <a:gd name="T58" fmla="*/ 2147483647 w 329"/>
              <a:gd name="T59" fmla="*/ 2147483647 h 328"/>
              <a:gd name="T60" fmla="*/ 2147483647 w 329"/>
              <a:gd name="T61" fmla="*/ 2147483647 h 328"/>
              <a:gd name="T62" fmla="*/ 2147483647 w 329"/>
              <a:gd name="T63" fmla="*/ 2147483647 h 328"/>
              <a:gd name="T64" fmla="*/ 2147483647 w 329"/>
              <a:gd name="T65" fmla="*/ 2147483647 h 328"/>
              <a:gd name="T66" fmla="*/ 2147483647 w 329"/>
              <a:gd name="T67" fmla="*/ 2147483647 h 328"/>
              <a:gd name="T68" fmla="*/ 2147483647 w 329"/>
              <a:gd name="T69" fmla="*/ 2147483647 h 328"/>
              <a:gd name="T70" fmla="*/ 2147483647 w 329"/>
              <a:gd name="T71" fmla="*/ 2147483647 h 328"/>
              <a:gd name="T72" fmla="*/ 2147483647 w 329"/>
              <a:gd name="T73" fmla="*/ 2147483647 h 328"/>
              <a:gd name="T74" fmla="*/ 2147483647 w 329"/>
              <a:gd name="T75" fmla="*/ 2147483647 h 328"/>
              <a:gd name="T76" fmla="*/ 2147483647 w 329"/>
              <a:gd name="T77" fmla="*/ 2147483647 h 328"/>
              <a:gd name="T78" fmla="*/ 2147483647 w 329"/>
              <a:gd name="T79" fmla="*/ 2147483647 h 328"/>
              <a:gd name="T80" fmla="*/ 2147483647 w 329"/>
              <a:gd name="T81" fmla="*/ 2147483647 h 328"/>
              <a:gd name="T82" fmla="*/ 2147483647 w 329"/>
              <a:gd name="T83" fmla="*/ 2147483647 h 328"/>
              <a:gd name="T84" fmla="*/ 2147483647 w 329"/>
              <a:gd name="T85" fmla="*/ 2147483647 h 328"/>
              <a:gd name="T86" fmla="*/ 2147483647 w 329"/>
              <a:gd name="T87" fmla="*/ 2147483647 h 3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29" h="328">
                <a:moveTo>
                  <a:pt x="120" y="283"/>
                </a:moveTo>
                <a:lnTo>
                  <a:pt x="122" y="264"/>
                </a:lnTo>
                <a:lnTo>
                  <a:pt x="117" y="246"/>
                </a:lnTo>
                <a:lnTo>
                  <a:pt x="109" y="230"/>
                </a:lnTo>
                <a:lnTo>
                  <a:pt x="96" y="218"/>
                </a:lnTo>
                <a:lnTo>
                  <a:pt x="78" y="210"/>
                </a:lnTo>
                <a:lnTo>
                  <a:pt x="60" y="208"/>
                </a:lnTo>
                <a:lnTo>
                  <a:pt x="41" y="212"/>
                </a:lnTo>
                <a:lnTo>
                  <a:pt x="25" y="221"/>
                </a:lnTo>
                <a:lnTo>
                  <a:pt x="13" y="234"/>
                </a:lnTo>
                <a:lnTo>
                  <a:pt x="5" y="251"/>
                </a:lnTo>
                <a:lnTo>
                  <a:pt x="3" y="272"/>
                </a:lnTo>
                <a:lnTo>
                  <a:pt x="8" y="289"/>
                </a:lnTo>
                <a:lnTo>
                  <a:pt x="16" y="305"/>
                </a:lnTo>
                <a:lnTo>
                  <a:pt x="29" y="316"/>
                </a:lnTo>
                <a:lnTo>
                  <a:pt x="47" y="325"/>
                </a:lnTo>
                <a:lnTo>
                  <a:pt x="67" y="326"/>
                </a:lnTo>
                <a:lnTo>
                  <a:pt x="84" y="322"/>
                </a:lnTo>
                <a:lnTo>
                  <a:pt x="100" y="313"/>
                </a:lnTo>
                <a:lnTo>
                  <a:pt x="111" y="300"/>
                </a:lnTo>
                <a:lnTo>
                  <a:pt x="120" y="283"/>
                </a:lnTo>
                <a:close/>
                <a:moveTo>
                  <a:pt x="327" y="305"/>
                </a:moveTo>
                <a:lnTo>
                  <a:pt x="322" y="318"/>
                </a:lnTo>
                <a:lnTo>
                  <a:pt x="314" y="325"/>
                </a:lnTo>
                <a:lnTo>
                  <a:pt x="303" y="326"/>
                </a:lnTo>
                <a:lnTo>
                  <a:pt x="292" y="325"/>
                </a:lnTo>
                <a:lnTo>
                  <a:pt x="283" y="321"/>
                </a:lnTo>
                <a:lnTo>
                  <a:pt x="277" y="311"/>
                </a:lnTo>
                <a:lnTo>
                  <a:pt x="276" y="298"/>
                </a:lnTo>
                <a:lnTo>
                  <a:pt x="277" y="256"/>
                </a:lnTo>
                <a:lnTo>
                  <a:pt x="272" y="215"/>
                </a:lnTo>
                <a:lnTo>
                  <a:pt x="259" y="178"/>
                </a:lnTo>
                <a:lnTo>
                  <a:pt x="240" y="145"/>
                </a:lnTo>
                <a:lnTo>
                  <a:pt x="214" y="114"/>
                </a:lnTo>
                <a:lnTo>
                  <a:pt x="184" y="90"/>
                </a:lnTo>
                <a:lnTo>
                  <a:pt x="150" y="71"/>
                </a:lnTo>
                <a:lnTo>
                  <a:pt x="113" y="58"/>
                </a:lnTo>
                <a:lnTo>
                  <a:pt x="72" y="52"/>
                </a:lnTo>
                <a:lnTo>
                  <a:pt x="29" y="54"/>
                </a:lnTo>
                <a:lnTo>
                  <a:pt x="18" y="54"/>
                </a:lnTo>
                <a:lnTo>
                  <a:pt x="8" y="48"/>
                </a:lnTo>
                <a:lnTo>
                  <a:pt x="2" y="38"/>
                </a:lnTo>
                <a:lnTo>
                  <a:pt x="0" y="28"/>
                </a:lnTo>
                <a:lnTo>
                  <a:pt x="3" y="18"/>
                </a:lnTo>
                <a:lnTo>
                  <a:pt x="10" y="9"/>
                </a:lnTo>
                <a:lnTo>
                  <a:pt x="22" y="3"/>
                </a:lnTo>
                <a:lnTo>
                  <a:pt x="70" y="0"/>
                </a:lnTo>
                <a:lnTo>
                  <a:pt x="116" y="6"/>
                </a:lnTo>
                <a:lnTo>
                  <a:pt x="159" y="19"/>
                </a:lnTo>
                <a:lnTo>
                  <a:pt x="198" y="38"/>
                </a:lnTo>
                <a:lnTo>
                  <a:pt x="234" y="64"/>
                </a:lnTo>
                <a:lnTo>
                  <a:pt x="266" y="94"/>
                </a:lnTo>
                <a:lnTo>
                  <a:pt x="290" y="130"/>
                </a:lnTo>
                <a:lnTo>
                  <a:pt x="311" y="169"/>
                </a:lnTo>
                <a:lnTo>
                  <a:pt x="324" y="212"/>
                </a:lnTo>
                <a:lnTo>
                  <a:pt x="329" y="259"/>
                </a:lnTo>
                <a:lnTo>
                  <a:pt x="327" y="305"/>
                </a:lnTo>
                <a:close/>
                <a:moveTo>
                  <a:pt x="220" y="308"/>
                </a:moveTo>
                <a:lnTo>
                  <a:pt x="214" y="319"/>
                </a:lnTo>
                <a:lnTo>
                  <a:pt x="205" y="325"/>
                </a:lnTo>
                <a:lnTo>
                  <a:pt x="194" y="328"/>
                </a:lnTo>
                <a:lnTo>
                  <a:pt x="184" y="325"/>
                </a:lnTo>
                <a:lnTo>
                  <a:pt x="175" y="318"/>
                </a:lnTo>
                <a:lnTo>
                  <a:pt x="171" y="308"/>
                </a:lnTo>
                <a:lnTo>
                  <a:pt x="171" y="296"/>
                </a:lnTo>
                <a:lnTo>
                  <a:pt x="174" y="266"/>
                </a:lnTo>
                <a:lnTo>
                  <a:pt x="169" y="237"/>
                </a:lnTo>
                <a:lnTo>
                  <a:pt x="159" y="211"/>
                </a:lnTo>
                <a:lnTo>
                  <a:pt x="140" y="188"/>
                </a:lnTo>
                <a:lnTo>
                  <a:pt x="119" y="171"/>
                </a:lnTo>
                <a:lnTo>
                  <a:pt x="93" y="160"/>
                </a:lnTo>
                <a:lnTo>
                  <a:pt x="64" y="156"/>
                </a:lnTo>
                <a:lnTo>
                  <a:pt x="34" y="159"/>
                </a:lnTo>
                <a:lnTo>
                  <a:pt x="21" y="160"/>
                </a:lnTo>
                <a:lnTo>
                  <a:pt x="10" y="155"/>
                </a:lnTo>
                <a:lnTo>
                  <a:pt x="5" y="146"/>
                </a:lnTo>
                <a:lnTo>
                  <a:pt x="2" y="136"/>
                </a:lnTo>
                <a:lnTo>
                  <a:pt x="3" y="126"/>
                </a:lnTo>
                <a:lnTo>
                  <a:pt x="9" y="116"/>
                </a:lnTo>
                <a:lnTo>
                  <a:pt x="21" y="110"/>
                </a:lnTo>
                <a:lnTo>
                  <a:pt x="60" y="104"/>
                </a:lnTo>
                <a:lnTo>
                  <a:pt x="97" y="109"/>
                </a:lnTo>
                <a:lnTo>
                  <a:pt x="132" y="120"/>
                </a:lnTo>
                <a:lnTo>
                  <a:pt x="163" y="140"/>
                </a:lnTo>
                <a:lnTo>
                  <a:pt x="189" y="165"/>
                </a:lnTo>
                <a:lnTo>
                  <a:pt x="208" y="197"/>
                </a:lnTo>
                <a:lnTo>
                  <a:pt x="221" y="231"/>
                </a:lnTo>
                <a:lnTo>
                  <a:pt x="225" y="269"/>
                </a:lnTo>
                <a:lnTo>
                  <a:pt x="220" y="308"/>
                </a:lnTo>
                <a:close/>
              </a:path>
            </a:pathLst>
          </a:custGeom>
          <a:solidFill>
            <a:schemeClr val="tx2"/>
          </a:solidFill>
          <a:ln>
            <a:noFill/>
          </a:ln>
        </p:spPr>
        <p:txBody>
          <a:bodyPr vert="horz" wrap="square" lIns="91392" tIns="45696" rIns="91392" bIns="45696" anchor="t"/>
          <a:lstStyle/>
          <a:p>
            <a:pPr defTabSz="913943" eaLnBrk="0" fontAlgn="base" hangingPunct="0">
              <a:spcBef>
                <a:spcPct val="0"/>
              </a:spcBef>
              <a:spcAft>
                <a:spcPct val="0"/>
              </a:spcAft>
              <a:defRPr/>
            </a:pPr>
            <a:endParaRPr lang="nb-NO" sz="1599">
              <a:solidFill>
                <a:srgbClr val="646464"/>
              </a:solidFill>
              <a:latin typeface="Arial"/>
            </a:endParaRPr>
          </a:p>
        </p:txBody>
      </p:sp>
      <p:sp>
        <p:nvSpPr>
          <p:cNvPr id="114" name="Freeform 50"/>
          <p:cNvSpPr>
            <a:spLocks noChangeAspect="1" noEditPoints="1"/>
          </p:cNvSpPr>
          <p:nvPr/>
        </p:nvSpPr>
        <p:spPr bwMode="auto">
          <a:xfrm>
            <a:off x="3602680" y="5600631"/>
            <a:ext cx="809310" cy="1043355"/>
          </a:xfrm>
          <a:custGeom>
            <a:avLst/>
            <a:gdLst>
              <a:gd name="T0" fmla="*/ 2147483647 w 3704"/>
              <a:gd name="T1" fmla="*/ 2147483647 h 4763"/>
              <a:gd name="T2" fmla="*/ 2147483647 w 3704"/>
              <a:gd name="T3" fmla="*/ 2147483647 h 4763"/>
              <a:gd name="T4" fmla="*/ 2147483647 w 3704"/>
              <a:gd name="T5" fmla="*/ 2147483647 h 4763"/>
              <a:gd name="T6" fmla="*/ 2147483647 w 3704"/>
              <a:gd name="T7" fmla="*/ 2147483647 h 4763"/>
              <a:gd name="T8" fmla="*/ 2147483647 w 3704"/>
              <a:gd name="T9" fmla="*/ 0 h 4763"/>
              <a:gd name="T10" fmla="*/ 2147483647 w 3704"/>
              <a:gd name="T11" fmla="*/ 2147483647 h 4763"/>
              <a:gd name="T12" fmla="*/ 2147483647 w 3704"/>
              <a:gd name="T13" fmla="*/ 2147483647 h 4763"/>
              <a:gd name="T14" fmla="*/ 2147483647 w 3704"/>
              <a:gd name="T15" fmla="*/ 2147483647 h 4763"/>
              <a:gd name="T16" fmla="*/ 2147483647 w 3704"/>
              <a:gd name="T17" fmla="*/ 2147483647 h 4763"/>
              <a:gd name="T18" fmla="*/ 2147483647 w 3704"/>
              <a:gd name="T19" fmla="*/ 2147483647 h 4763"/>
              <a:gd name="T20" fmla="*/ 2147483647 w 3704"/>
              <a:gd name="T21" fmla="*/ 2147483647 h 4763"/>
              <a:gd name="T22" fmla="*/ 2147483647 w 3704"/>
              <a:gd name="T23" fmla="*/ 2147483647 h 4763"/>
              <a:gd name="T24" fmla="*/ 2147483647 w 3704"/>
              <a:gd name="T25" fmla="*/ 2147483647 h 4763"/>
              <a:gd name="T26" fmla="*/ 2147483647 w 3704"/>
              <a:gd name="T27" fmla="*/ 2147483647 h 4763"/>
              <a:gd name="T28" fmla="*/ 2147483647 w 3704"/>
              <a:gd name="T29" fmla="*/ 2147483647 h 4763"/>
              <a:gd name="T30" fmla="*/ 2147483647 w 3704"/>
              <a:gd name="T31" fmla="*/ 2147483647 h 4763"/>
              <a:gd name="T32" fmla="*/ 2147483647 w 3704"/>
              <a:gd name="T33" fmla="*/ 2147483647 h 4763"/>
              <a:gd name="T34" fmla="*/ 2147483647 w 3704"/>
              <a:gd name="T35" fmla="*/ 2147483647 h 4763"/>
              <a:gd name="T36" fmla="*/ 2147483647 w 3704"/>
              <a:gd name="T37" fmla="*/ 2147483647 h 4763"/>
              <a:gd name="T38" fmla="*/ 2147483647 w 3704"/>
              <a:gd name="T39" fmla="*/ 2147483647 h 4763"/>
              <a:gd name="T40" fmla="*/ 2147483647 w 3704"/>
              <a:gd name="T41" fmla="*/ 2147483647 h 4763"/>
              <a:gd name="T42" fmla="*/ 2147483647 w 3704"/>
              <a:gd name="T43" fmla="*/ 2147483647 h 4763"/>
              <a:gd name="T44" fmla="*/ 2147483647 w 3704"/>
              <a:gd name="T45" fmla="*/ 2147483647 h 4763"/>
              <a:gd name="T46" fmla="*/ 2147483647 w 3704"/>
              <a:gd name="T47" fmla="*/ 2147483647 h 4763"/>
              <a:gd name="T48" fmla="*/ 2147483647 w 3704"/>
              <a:gd name="T49" fmla="*/ 2147483647 h 4763"/>
              <a:gd name="T50" fmla="*/ 2147483647 w 3704"/>
              <a:gd name="T51" fmla="*/ 2147483647 h 4763"/>
              <a:gd name="T52" fmla="*/ 2147483647 w 3704"/>
              <a:gd name="T53" fmla="*/ 2147483647 h 4763"/>
              <a:gd name="T54" fmla="*/ 2147483647 w 3704"/>
              <a:gd name="T55" fmla="*/ 2147483647 h 4763"/>
              <a:gd name="T56" fmla="*/ 2147483647 w 3704"/>
              <a:gd name="T57" fmla="*/ 2147483647 h 4763"/>
              <a:gd name="T58" fmla="*/ 2147483647 w 3704"/>
              <a:gd name="T59" fmla="*/ 2147483647 h 4763"/>
              <a:gd name="T60" fmla="*/ 2147483647 w 3704"/>
              <a:gd name="T61" fmla="*/ 2147483647 h 4763"/>
              <a:gd name="T62" fmla="*/ 2147483647 w 3704"/>
              <a:gd name="T63" fmla="*/ 2147483647 h 4763"/>
              <a:gd name="T64" fmla="*/ 2147483647 w 3704"/>
              <a:gd name="T65" fmla="*/ 2147483647 h 4763"/>
              <a:gd name="T66" fmla="*/ 2147483647 w 3704"/>
              <a:gd name="T67" fmla="*/ 2147483647 h 4763"/>
              <a:gd name="T68" fmla="*/ 2147483647 w 3704"/>
              <a:gd name="T69" fmla="*/ 2147483647 h 4763"/>
              <a:gd name="T70" fmla="*/ 2147483647 w 3704"/>
              <a:gd name="T71" fmla="*/ 2147483647 h 4763"/>
              <a:gd name="T72" fmla="*/ 2147483647 w 3704"/>
              <a:gd name="T73" fmla="*/ 2147483647 h 4763"/>
              <a:gd name="T74" fmla="*/ 2147483647 w 3704"/>
              <a:gd name="T75" fmla="*/ 2147483647 h 4763"/>
              <a:gd name="T76" fmla="*/ 2147483647 w 3704"/>
              <a:gd name="T77" fmla="*/ 2147483647 h 4763"/>
              <a:gd name="T78" fmla="*/ 2147483647 w 3704"/>
              <a:gd name="T79" fmla="*/ 2147483647 h 4763"/>
              <a:gd name="T80" fmla="*/ 2147483647 w 3704"/>
              <a:gd name="T81" fmla="*/ 2147483647 h 4763"/>
              <a:gd name="T82" fmla="*/ 2147483647 w 3704"/>
              <a:gd name="T83" fmla="*/ 2147483647 h 4763"/>
              <a:gd name="T84" fmla="*/ 2147483647 w 3704"/>
              <a:gd name="T85" fmla="*/ 2147483647 h 4763"/>
              <a:gd name="T86" fmla="*/ 2147483647 w 3704"/>
              <a:gd name="T87" fmla="*/ 2147483647 h 4763"/>
              <a:gd name="T88" fmla="*/ 2147483647 w 3704"/>
              <a:gd name="T89" fmla="*/ 2147483647 h 4763"/>
              <a:gd name="T90" fmla="*/ 2147483647 w 3704"/>
              <a:gd name="T91" fmla="*/ 2147483647 h 4763"/>
              <a:gd name="T92" fmla="*/ 2147483647 w 3704"/>
              <a:gd name="T93" fmla="*/ 2147483647 h 4763"/>
              <a:gd name="T94" fmla="*/ 2147483647 w 3704"/>
              <a:gd name="T95" fmla="*/ 2147483647 h 4763"/>
              <a:gd name="T96" fmla="*/ 2147483647 w 3704"/>
              <a:gd name="T97" fmla="*/ 2147483647 h 4763"/>
              <a:gd name="T98" fmla="*/ 2147483647 w 3704"/>
              <a:gd name="T99" fmla="*/ 2147483647 h 4763"/>
              <a:gd name="T100" fmla="*/ 2147483647 w 3704"/>
              <a:gd name="T101" fmla="*/ 2147483647 h 4763"/>
              <a:gd name="T102" fmla="*/ 2147483647 w 3704"/>
              <a:gd name="T103" fmla="*/ 2147483647 h 4763"/>
              <a:gd name="T104" fmla="*/ 2147483647 w 3704"/>
              <a:gd name="T105" fmla="*/ 2147483647 h 4763"/>
              <a:gd name="T106" fmla="*/ 2147483647 w 3704"/>
              <a:gd name="T107" fmla="*/ 2147483647 h 4763"/>
              <a:gd name="T108" fmla="*/ 2147483647 w 3704"/>
              <a:gd name="T109" fmla="*/ 2147483647 h 4763"/>
              <a:gd name="T110" fmla="*/ 2147483647 w 3704"/>
              <a:gd name="T111" fmla="*/ 2147483647 h 47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04"/>
              <a:gd name="T169" fmla="*/ 0 h 4763"/>
              <a:gd name="T170" fmla="*/ 3704 w 3704"/>
              <a:gd name="T171" fmla="*/ 4763 h 47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04" h="4763">
                <a:moveTo>
                  <a:pt x="0" y="654"/>
                </a:moveTo>
                <a:lnTo>
                  <a:pt x="0" y="4763"/>
                </a:lnTo>
                <a:lnTo>
                  <a:pt x="2962" y="4763"/>
                </a:lnTo>
                <a:lnTo>
                  <a:pt x="2964" y="1718"/>
                </a:lnTo>
                <a:lnTo>
                  <a:pt x="2769" y="1718"/>
                </a:lnTo>
                <a:lnTo>
                  <a:pt x="2768" y="4568"/>
                </a:lnTo>
                <a:lnTo>
                  <a:pt x="195" y="4568"/>
                </a:lnTo>
                <a:lnTo>
                  <a:pt x="195" y="849"/>
                </a:lnTo>
                <a:lnTo>
                  <a:pt x="2003" y="849"/>
                </a:lnTo>
                <a:lnTo>
                  <a:pt x="2003" y="1621"/>
                </a:lnTo>
                <a:lnTo>
                  <a:pt x="2964" y="1621"/>
                </a:lnTo>
                <a:lnTo>
                  <a:pt x="2965" y="1428"/>
                </a:lnTo>
                <a:lnTo>
                  <a:pt x="2190" y="654"/>
                </a:lnTo>
                <a:lnTo>
                  <a:pt x="0" y="654"/>
                </a:lnTo>
                <a:close/>
                <a:moveTo>
                  <a:pt x="2198" y="945"/>
                </a:moveTo>
                <a:lnTo>
                  <a:pt x="2685" y="1426"/>
                </a:lnTo>
                <a:lnTo>
                  <a:pt x="2198" y="1426"/>
                </a:lnTo>
                <a:lnTo>
                  <a:pt x="2198" y="945"/>
                </a:lnTo>
                <a:close/>
                <a:moveTo>
                  <a:pt x="577" y="554"/>
                </a:moveTo>
                <a:lnTo>
                  <a:pt x="675" y="554"/>
                </a:lnTo>
                <a:lnTo>
                  <a:pt x="675" y="435"/>
                </a:lnTo>
                <a:lnTo>
                  <a:pt x="3229" y="435"/>
                </a:lnTo>
                <a:lnTo>
                  <a:pt x="3229" y="4115"/>
                </a:lnTo>
                <a:lnTo>
                  <a:pt x="3074" y="4115"/>
                </a:lnTo>
                <a:lnTo>
                  <a:pt x="3074" y="4213"/>
                </a:lnTo>
                <a:lnTo>
                  <a:pt x="3327" y="4213"/>
                </a:lnTo>
                <a:lnTo>
                  <a:pt x="3327" y="337"/>
                </a:lnTo>
                <a:lnTo>
                  <a:pt x="577" y="337"/>
                </a:lnTo>
                <a:lnTo>
                  <a:pt x="577" y="554"/>
                </a:lnTo>
                <a:close/>
                <a:moveTo>
                  <a:pt x="964" y="0"/>
                </a:moveTo>
                <a:lnTo>
                  <a:pt x="964" y="218"/>
                </a:lnTo>
                <a:lnTo>
                  <a:pt x="1062" y="218"/>
                </a:lnTo>
                <a:lnTo>
                  <a:pt x="1062" y="97"/>
                </a:lnTo>
                <a:lnTo>
                  <a:pt x="3607" y="97"/>
                </a:lnTo>
                <a:lnTo>
                  <a:pt x="3607" y="3799"/>
                </a:lnTo>
                <a:lnTo>
                  <a:pt x="3452" y="3799"/>
                </a:lnTo>
                <a:lnTo>
                  <a:pt x="3452" y="3896"/>
                </a:lnTo>
                <a:lnTo>
                  <a:pt x="3704" y="3896"/>
                </a:lnTo>
                <a:lnTo>
                  <a:pt x="3704" y="0"/>
                </a:lnTo>
                <a:lnTo>
                  <a:pt x="964" y="0"/>
                </a:lnTo>
                <a:close/>
                <a:moveTo>
                  <a:pt x="2434" y="3265"/>
                </a:moveTo>
                <a:lnTo>
                  <a:pt x="1014" y="3265"/>
                </a:lnTo>
                <a:lnTo>
                  <a:pt x="1014" y="3363"/>
                </a:lnTo>
                <a:lnTo>
                  <a:pt x="2434" y="3363"/>
                </a:lnTo>
                <a:lnTo>
                  <a:pt x="2434" y="3265"/>
                </a:lnTo>
                <a:close/>
                <a:moveTo>
                  <a:pt x="2434" y="2737"/>
                </a:moveTo>
                <a:lnTo>
                  <a:pt x="1014" y="2737"/>
                </a:lnTo>
                <a:lnTo>
                  <a:pt x="1014" y="2834"/>
                </a:lnTo>
                <a:lnTo>
                  <a:pt x="2434" y="2834"/>
                </a:lnTo>
                <a:lnTo>
                  <a:pt x="2434" y="2737"/>
                </a:lnTo>
                <a:close/>
                <a:moveTo>
                  <a:pt x="1014" y="3891"/>
                </a:moveTo>
                <a:lnTo>
                  <a:pt x="2020" y="3891"/>
                </a:lnTo>
                <a:lnTo>
                  <a:pt x="2020" y="3794"/>
                </a:lnTo>
                <a:lnTo>
                  <a:pt x="1014" y="3794"/>
                </a:lnTo>
                <a:lnTo>
                  <a:pt x="1014" y="3891"/>
                </a:lnTo>
                <a:close/>
                <a:moveTo>
                  <a:pt x="659" y="2655"/>
                </a:moveTo>
                <a:lnTo>
                  <a:pt x="659" y="2655"/>
                </a:lnTo>
                <a:lnTo>
                  <a:pt x="645" y="2657"/>
                </a:lnTo>
                <a:lnTo>
                  <a:pt x="633" y="2658"/>
                </a:lnTo>
                <a:lnTo>
                  <a:pt x="620" y="2662"/>
                </a:lnTo>
                <a:lnTo>
                  <a:pt x="609" y="2665"/>
                </a:lnTo>
                <a:lnTo>
                  <a:pt x="597" y="2671"/>
                </a:lnTo>
                <a:lnTo>
                  <a:pt x="586" y="2677"/>
                </a:lnTo>
                <a:lnTo>
                  <a:pt x="576" y="2686"/>
                </a:lnTo>
                <a:lnTo>
                  <a:pt x="566" y="2693"/>
                </a:lnTo>
                <a:lnTo>
                  <a:pt x="559" y="2703"/>
                </a:lnTo>
                <a:lnTo>
                  <a:pt x="550" y="2713"/>
                </a:lnTo>
                <a:lnTo>
                  <a:pt x="544" y="2724"/>
                </a:lnTo>
                <a:lnTo>
                  <a:pt x="538" y="2736"/>
                </a:lnTo>
                <a:lnTo>
                  <a:pt x="535" y="2747"/>
                </a:lnTo>
                <a:lnTo>
                  <a:pt x="531" y="2760"/>
                </a:lnTo>
                <a:lnTo>
                  <a:pt x="530" y="2772"/>
                </a:lnTo>
                <a:lnTo>
                  <a:pt x="528" y="2786"/>
                </a:lnTo>
                <a:lnTo>
                  <a:pt x="530" y="2799"/>
                </a:lnTo>
                <a:lnTo>
                  <a:pt x="531" y="2813"/>
                </a:lnTo>
                <a:lnTo>
                  <a:pt x="535" y="2825"/>
                </a:lnTo>
                <a:lnTo>
                  <a:pt x="538" y="2837"/>
                </a:lnTo>
                <a:lnTo>
                  <a:pt x="544" y="2849"/>
                </a:lnTo>
                <a:lnTo>
                  <a:pt x="550" y="2859"/>
                </a:lnTo>
                <a:lnTo>
                  <a:pt x="559" y="2870"/>
                </a:lnTo>
                <a:lnTo>
                  <a:pt x="566" y="2878"/>
                </a:lnTo>
                <a:lnTo>
                  <a:pt x="576" y="2887"/>
                </a:lnTo>
                <a:lnTo>
                  <a:pt x="586" y="2894"/>
                </a:lnTo>
                <a:lnTo>
                  <a:pt x="597" y="2901"/>
                </a:lnTo>
                <a:lnTo>
                  <a:pt x="609" y="2906"/>
                </a:lnTo>
                <a:lnTo>
                  <a:pt x="620" y="2911"/>
                </a:lnTo>
                <a:lnTo>
                  <a:pt x="633" y="2915"/>
                </a:lnTo>
                <a:lnTo>
                  <a:pt x="645" y="2916"/>
                </a:lnTo>
                <a:lnTo>
                  <a:pt x="659" y="2917"/>
                </a:lnTo>
                <a:lnTo>
                  <a:pt x="672" y="2916"/>
                </a:lnTo>
                <a:lnTo>
                  <a:pt x="686" y="2915"/>
                </a:lnTo>
                <a:lnTo>
                  <a:pt x="698" y="2911"/>
                </a:lnTo>
                <a:lnTo>
                  <a:pt x="710" y="2906"/>
                </a:lnTo>
                <a:lnTo>
                  <a:pt x="722" y="2901"/>
                </a:lnTo>
                <a:lnTo>
                  <a:pt x="732" y="2894"/>
                </a:lnTo>
                <a:lnTo>
                  <a:pt x="743" y="2887"/>
                </a:lnTo>
                <a:lnTo>
                  <a:pt x="751" y="2878"/>
                </a:lnTo>
                <a:lnTo>
                  <a:pt x="760" y="2870"/>
                </a:lnTo>
                <a:lnTo>
                  <a:pt x="767" y="2859"/>
                </a:lnTo>
                <a:lnTo>
                  <a:pt x="774" y="2849"/>
                </a:lnTo>
                <a:lnTo>
                  <a:pt x="779" y="2837"/>
                </a:lnTo>
                <a:lnTo>
                  <a:pt x="784" y="2825"/>
                </a:lnTo>
                <a:lnTo>
                  <a:pt x="788" y="2813"/>
                </a:lnTo>
                <a:lnTo>
                  <a:pt x="789" y="2799"/>
                </a:lnTo>
                <a:lnTo>
                  <a:pt x="790" y="2786"/>
                </a:lnTo>
                <a:lnTo>
                  <a:pt x="789" y="2772"/>
                </a:lnTo>
                <a:lnTo>
                  <a:pt x="788" y="2760"/>
                </a:lnTo>
                <a:lnTo>
                  <a:pt x="784" y="2747"/>
                </a:lnTo>
                <a:lnTo>
                  <a:pt x="779" y="2736"/>
                </a:lnTo>
                <a:lnTo>
                  <a:pt x="774" y="2724"/>
                </a:lnTo>
                <a:lnTo>
                  <a:pt x="767" y="2713"/>
                </a:lnTo>
                <a:lnTo>
                  <a:pt x="760" y="2703"/>
                </a:lnTo>
                <a:lnTo>
                  <a:pt x="751" y="2693"/>
                </a:lnTo>
                <a:lnTo>
                  <a:pt x="743" y="2686"/>
                </a:lnTo>
                <a:lnTo>
                  <a:pt x="732" y="2677"/>
                </a:lnTo>
                <a:lnTo>
                  <a:pt x="722" y="2671"/>
                </a:lnTo>
                <a:lnTo>
                  <a:pt x="710" y="2665"/>
                </a:lnTo>
                <a:lnTo>
                  <a:pt x="698" y="2662"/>
                </a:lnTo>
                <a:lnTo>
                  <a:pt x="686" y="2658"/>
                </a:lnTo>
                <a:lnTo>
                  <a:pt x="672" y="2657"/>
                </a:lnTo>
                <a:lnTo>
                  <a:pt x="659" y="2655"/>
                </a:lnTo>
                <a:close/>
                <a:moveTo>
                  <a:pt x="659" y="2127"/>
                </a:moveTo>
                <a:lnTo>
                  <a:pt x="659" y="2127"/>
                </a:lnTo>
                <a:lnTo>
                  <a:pt x="645" y="2128"/>
                </a:lnTo>
                <a:lnTo>
                  <a:pt x="633" y="2129"/>
                </a:lnTo>
                <a:lnTo>
                  <a:pt x="620" y="2133"/>
                </a:lnTo>
                <a:lnTo>
                  <a:pt x="609" y="2137"/>
                </a:lnTo>
                <a:lnTo>
                  <a:pt x="597" y="2143"/>
                </a:lnTo>
                <a:lnTo>
                  <a:pt x="586" y="2149"/>
                </a:lnTo>
                <a:lnTo>
                  <a:pt x="576" y="2157"/>
                </a:lnTo>
                <a:lnTo>
                  <a:pt x="566" y="2165"/>
                </a:lnTo>
                <a:lnTo>
                  <a:pt x="559" y="2175"/>
                </a:lnTo>
                <a:lnTo>
                  <a:pt x="550" y="2184"/>
                </a:lnTo>
                <a:lnTo>
                  <a:pt x="544" y="2195"/>
                </a:lnTo>
                <a:lnTo>
                  <a:pt x="538" y="2207"/>
                </a:lnTo>
                <a:lnTo>
                  <a:pt x="535" y="2218"/>
                </a:lnTo>
                <a:lnTo>
                  <a:pt x="531" y="2232"/>
                </a:lnTo>
                <a:lnTo>
                  <a:pt x="530" y="2244"/>
                </a:lnTo>
                <a:lnTo>
                  <a:pt x="528" y="2257"/>
                </a:lnTo>
                <a:lnTo>
                  <a:pt x="530" y="2271"/>
                </a:lnTo>
                <a:lnTo>
                  <a:pt x="531" y="2284"/>
                </a:lnTo>
                <a:lnTo>
                  <a:pt x="535" y="2296"/>
                </a:lnTo>
                <a:lnTo>
                  <a:pt x="538" y="2308"/>
                </a:lnTo>
                <a:lnTo>
                  <a:pt x="544" y="2321"/>
                </a:lnTo>
                <a:lnTo>
                  <a:pt x="550" y="2330"/>
                </a:lnTo>
                <a:lnTo>
                  <a:pt x="559" y="2341"/>
                </a:lnTo>
                <a:lnTo>
                  <a:pt x="566" y="2350"/>
                </a:lnTo>
                <a:lnTo>
                  <a:pt x="576" y="2358"/>
                </a:lnTo>
                <a:lnTo>
                  <a:pt x="586" y="2366"/>
                </a:lnTo>
                <a:lnTo>
                  <a:pt x="597" y="2373"/>
                </a:lnTo>
                <a:lnTo>
                  <a:pt x="609" y="2378"/>
                </a:lnTo>
                <a:lnTo>
                  <a:pt x="620" y="2383"/>
                </a:lnTo>
                <a:lnTo>
                  <a:pt x="633" y="2386"/>
                </a:lnTo>
                <a:lnTo>
                  <a:pt x="645" y="2388"/>
                </a:lnTo>
                <a:lnTo>
                  <a:pt x="659" y="2389"/>
                </a:lnTo>
                <a:lnTo>
                  <a:pt x="672" y="2388"/>
                </a:lnTo>
                <a:lnTo>
                  <a:pt x="686" y="2386"/>
                </a:lnTo>
                <a:lnTo>
                  <a:pt x="698" y="2383"/>
                </a:lnTo>
                <a:lnTo>
                  <a:pt x="710" y="2378"/>
                </a:lnTo>
                <a:lnTo>
                  <a:pt x="722" y="2373"/>
                </a:lnTo>
                <a:lnTo>
                  <a:pt x="732" y="2366"/>
                </a:lnTo>
                <a:lnTo>
                  <a:pt x="743" y="2358"/>
                </a:lnTo>
                <a:lnTo>
                  <a:pt x="751" y="2350"/>
                </a:lnTo>
                <a:lnTo>
                  <a:pt x="760" y="2341"/>
                </a:lnTo>
                <a:lnTo>
                  <a:pt x="767" y="2330"/>
                </a:lnTo>
                <a:lnTo>
                  <a:pt x="774" y="2321"/>
                </a:lnTo>
                <a:lnTo>
                  <a:pt x="779" y="2308"/>
                </a:lnTo>
                <a:lnTo>
                  <a:pt x="784" y="2296"/>
                </a:lnTo>
                <a:lnTo>
                  <a:pt x="788" y="2284"/>
                </a:lnTo>
                <a:lnTo>
                  <a:pt x="789" y="2271"/>
                </a:lnTo>
                <a:lnTo>
                  <a:pt x="790" y="2257"/>
                </a:lnTo>
                <a:lnTo>
                  <a:pt x="789" y="2244"/>
                </a:lnTo>
                <a:lnTo>
                  <a:pt x="788" y="2232"/>
                </a:lnTo>
                <a:lnTo>
                  <a:pt x="784" y="2218"/>
                </a:lnTo>
                <a:lnTo>
                  <a:pt x="779" y="2207"/>
                </a:lnTo>
                <a:lnTo>
                  <a:pt x="774" y="2195"/>
                </a:lnTo>
                <a:lnTo>
                  <a:pt x="767" y="2184"/>
                </a:lnTo>
                <a:lnTo>
                  <a:pt x="760" y="2175"/>
                </a:lnTo>
                <a:lnTo>
                  <a:pt x="751" y="2165"/>
                </a:lnTo>
                <a:lnTo>
                  <a:pt x="743" y="2157"/>
                </a:lnTo>
                <a:lnTo>
                  <a:pt x="732" y="2149"/>
                </a:lnTo>
                <a:lnTo>
                  <a:pt x="722" y="2143"/>
                </a:lnTo>
                <a:lnTo>
                  <a:pt x="710" y="2137"/>
                </a:lnTo>
                <a:lnTo>
                  <a:pt x="698" y="2133"/>
                </a:lnTo>
                <a:lnTo>
                  <a:pt x="686" y="2129"/>
                </a:lnTo>
                <a:lnTo>
                  <a:pt x="672" y="2128"/>
                </a:lnTo>
                <a:lnTo>
                  <a:pt x="659" y="2127"/>
                </a:lnTo>
                <a:close/>
                <a:moveTo>
                  <a:pt x="659" y="3184"/>
                </a:moveTo>
                <a:lnTo>
                  <a:pt x="659" y="3184"/>
                </a:lnTo>
                <a:lnTo>
                  <a:pt x="645" y="3185"/>
                </a:lnTo>
                <a:lnTo>
                  <a:pt x="633" y="3186"/>
                </a:lnTo>
                <a:lnTo>
                  <a:pt x="620" y="3190"/>
                </a:lnTo>
                <a:lnTo>
                  <a:pt x="609" y="3194"/>
                </a:lnTo>
                <a:lnTo>
                  <a:pt x="597" y="3200"/>
                </a:lnTo>
                <a:lnTo>
                  <a:pt x="586" y="3206"/>
                </a:lnTo>
                <a:lnTo>
                  <a:pt x="576" y="3214"/>
                </a:lnTo>
                <a:lnTo>
                  <a:pt x="566" y="3222"/>
                </a:lnTo>
                <a:lnTo>
                  <a:pt x="559" y="3231"/>
                </a:lnTo>
                <a:lnTo>
                  <a:pt x="550" y="3241"/>
                </a:lnTo>
                <a:lnTo>
                  <a:pt x="544" y="3252"/>
                </a:lnTo>
                <a:lnTo>
                  <a:pt x="538" y="3264"/>
                </a:lnTo>
                <a:lnTo>
                  <a:pt x="535" y="3275"/>
                </a:lnTo>
                <a:lnTo>
                  <a:pt x="531" y="3289"/>
                </a:lnTo>
                <a:lnTo>
                  <a:pt x="530" y="3301"/>
                </a:lnTo>
                <a:lnTo>
                  <a:pt x="528" y="3314"/>
                </a:lnTo>
                <a:lnTo>
                  <a:pt x="530" y="3328"/>
                </a:lnTo>
                <a:lnTo>
                  <a:pt x="531" y="3341"/>
                </a:lnTo>
                <a:lnTo>
                  <a:pt x="535" y="3353"/>
                </a:lnTo>
                <a:lnTo>
                  <a:pt x="538" y="3365"/>
                </a:lnTo>
                <a:lnTo>
                  <a:pt x="544" y="3377"/>
                </a:lnTo>
                <a:lnTo>
                  <a:pt x="550" y="3387"/>
                </a:lnTo>
                <a:lnTo>
                  <a:pt x="559" y="3398"/>
                </a:lnTo>
                <a:lnTo>
                  <a:pt x="566" y="3407"/>
                </a:lnTo>
                <a:lnTo>
                  <a:pt x="576" y="3415"/>
                </a:lnTo>
                <a:lnTo>
                  <a:pt x="586" y="3424"/>
                </a:lnTo>
                <a:lnTo>
                  <a:pt x="597" y="3430"/>
                </a:lnTo>
                <a:lnTo>
                  <a:pt x="609" y="3435"/>
                </a:lnTo>
                <a:lnTo>
                  <a:pt x="620" y="3440"/>
                </a:lnTo>
                <a:lnTo>
                  <a:pt x="633" y="3443"/>
                </a:lnTo>
                <a:lnTo>
                  <a:pt x="645" y="3444"/>
                </a:lnTo>
                <a:lnTo>
                  <a:pt x="659" y="3446"/>
                </a:lnTo>
                <a:lnTo>
                  <a:pt x="672" y="3444"/>
                </a:lnTo>
                <a:lnTo>
                  <a:pt x="686" y="3443"/>
                </a:lnTo>
                <a:lnTo>
                  <a:pt x="698" y="3440"/>
                </a:lnTo>
                <a:lnTo>
                  <a:pt x="710" y="3435"/>
                </a:lnTo>
                <a:lnTo>
                  <a:pt x="722" y="3430"/>
                </a:lnTo>
                <a:lnTo>
                  <a:pt x="732" y="3424"/>
                </a:lnTo>
                <a:lnTo>
                  <a:pt x="743" y="3415"/>
                </a:lnTo>
                <a:lnTo>
                  <a:pt x="751" y="3407"/>
                </a:lnTo>
                <a:lnTo>
                  <a:pt x="760" y="3398"/>
                </a:lnTo>
                <a:lnTo>
                  <a:pt x="767" y="3387"/>
                </a:lnTo>
                <a:lnTo>
                  <a:pt x="774" y="3377"/>
                </a:lnTo>
                <a:lnTo>
                  <a:pt x="779" y="3365"/>
                </a:lnTo>
                <a:lnTo>
                  <a:pt x="784" y="3353"/>
                </a:lnTo>
                <a:lnTo>
                  <a:pt x="788" y="3341"/>
                </a:lnTo>
                <a:lnTo>
                  <a:pt x="789" y="3328"/>
                </a:lnTo>
                <a:lnTo>
                  <a:pt x="790" y="3314"/>
                </a:lnTo>
                <a:lnTo>
                  <a:pt x="789" y="3301"/>
                </a:lnTo>
                <a:lnTo>
                  <a:pt x="788" y="3289"/>
                </a:lnTo>
                <a:lnTo>
                  <a:pt x="784" y="3275"/>
                </a:lnTo>
                <a:lnTo>
                  <a:pt x="779" y="3264"/>
                </a:lnTo>
                <a:lnTo>
                  <a:pt x="774" y="3252"/>
                </a:lnTo>
                <a:lnTo>
                  <a:pt x="767" y="3241"/>
                </a:lnTo>
                <a:lnTo>
                  <a:pt x="760" y="3231"/>
                </a:lnTo>
                <a:lnTo>
                  <a:pt x="751" y="3222"/>
                </a:lnTo>
                <a:lnTo>
                  <a:pt x="743" y="3214"/>
                </a:lnTo>
                <a:lnTo>
                  <a:pt x="732" y="3206"/>
                </a:lnTo>
                <a:lnTo>
                  <a:pt x="722" y="3200"/>
                </a:lnTo>
                <a:lnTo>
                  <a:pt x="710" y="3194"/>
                </a:lnTo>
                <a:lnTo>
                  <a:pt x="698" y="3190"/>
                </a:lnTo>
                <a:lnTo>
                  <a:pt x="686" y="3186"/>
                </a:lnTo>
                <a:lnTo>
                  <a:pt x="672" y="3185"/>
                </a:lnTo>
                <a:lnTo>
                  <a:pt x="659" y="3184"/>
                </a:lnTo>
                <a:close/>
                <a:moveTo>
                  <a:pt x="659" y="3712"/>
                </a:moveTo>
                <a:lnTo>
                  <a:pt x="659" y="3712"/>
                </a:lnTo>
                <a:lnTo>
                  <a:pt x="645" y="3713"/>
                </a:lnTo>
                <a:lnTo>
                  <a:pt x="633" y="3715"/>
                </a:lnTo>
                <a:lnTo>
                  <a:pt x="620" y="3718"/>
                </a:lnTo>
                <a:lnTo>
                  <a:pt x="609" y="3722"/>
                </a:lnTo>
                <a:lnTo>
                  <a:pt x="597" y="3728"/>
                </a:lnTo>
                <a:lnTo>
                  <a:pt x="586" y="3734"/>
                </a:lnTo>
                <a:lnTo>
                  <a:pt x="576" y="3743"/>
                </a:lnTo>
                <a:lnTo>
                  <a:pt x="566" y="3750"/>
                </a:lnTo>
                <a:lnTo>
                  <a:pt x="559" y="3760"/>
                </a:lnTo>
                <a:lnTo>
                  <a:pt x="550" y="3769"/>
                </a:lnTo>
                <a:lnTo>
                  <a:pt x="544" y="3780"/>
                </a:lnTo>
                <a:lnTo>
                  <a:pt x="538" y="3793"/>
                </a:lnTo>
                <a:lnTo>
                  <a:pt x="535" y="3805"/>
                </a:lnTo>
                <a:lnTo>
                  <a:pt x="531" y="3817"/>
                </a:lnTo>
                <a:lnTo>
                  <a:pt x="530" y="3829"/>
                </a:lnTo>
                <a:lnTo>
                  <a:pt x="528" y="3843"/>
                </a:lnTo>
                <a:lnTo>
                  <a:pt x="530" y="3856"/>
                </a:lnTo>
                <a:lnTo>
                  <a:pt x="531" y="3869"/>
                </a:lnTo>
                <a:lnTo>
                  <a:pt x="535" y="3882"/>
                </a:lnTo>
                <a:lnTo>
                  <a:pt x="538" y="3894"/>
                </a:lnTo>
                <a:lnTo>
                  <a:pt x="544" y="3906"/>
                </a:lnTo>
                <a:lnTo>
                  <a:pt x="550" y="3917"/>
                </a:lnTo>
                <a:lnTo>
                  <a:pt x="559" y="3927"/>
                </a:lnTo>
                <a:lnTo>
                  <a:pt x="566" y="3935"/>
                </a:lnTo>
                <a:lnTo>
                  <a:pt x="576" y="3944"/>
                </a:lnTo>
                <a:lnTo>
                  <a:pt x="586" y="3952"/>
                </a:lnTo>
                <a:lnTo>
                  <a:pt x="597" y="3958"/>
                </a:lnTo>
                <a:lnTo>
                  <a:pt x="609" y="3963"/>
                </a:lnTo>
                <a:lnTo>
                  <a:pt x="620" y="3968"/>
                </a:lnTo>
                <a:lnTo>
                  <a:pt x="633" y="3972"/>
                </a:lnTo>
                <a:lnTo>
                  <a:pt x="645" y="3973"/>
                </a:lnTo>
                <a:lnTo>
                  <a:pt x="659" y="3974"/>
                </a:lnTo>
                <a:lnTo>
                  <a:pt x="672" y="3973"/>
                </a:lnTo>
                <a:lnTo>
                  <a:pt x="686" y="3972"/>
                </a:lnTo>
                <a:lnTo>
                  <a:pt x="698" y="3968"/>
                </a:lnTo>
                <a:lnTo>
                  <a:pt x="710" y="3963"/>
                </a:lnTo>
                <a:lnTo>
                  <a:pt x="722" y="3958"/>
                </a:lnTo>
                <a:lnTo>
                  <a:pt x="732" y="3952"/>
                </a:lnTo>
                <a:lnTo>
                  <a:pt x="743" y="3944"/>
                </a:lnTo>
                <a:lnTo>
                  <a:pt x="751" y="3935"/>
                </a:lnTo>
                <a:lnTo>
                  <a:pt x="760" y="3927"/>
                </a:lnTo>
                <a:lnTo>
                  <a:pt x="767" y="3917"/>
                </a:lnTo>
                <a:lnTo>
                  <a:pt x="774" y="3906"/>
                </a:lnTo>
                <a:lnTo>
                  <a:pt x="779" y="3894"/>
                </a:lnTo>
                <a:lnTo>
                  <a:pt x="784" y="3882"/>
                </a:lnTo>
                <a:lnTo>
                  <a:pt x="788" y="3869"/>
                </a:lnTo>
                <a:lnTo>
                  <a:pt x="789" y="3856"/>
                </a:lnTo>
                <a:lnTo>
                  <a:pt x="790" y="3843"/>
                </a:lnTo>
                <a:lnTo>
                  <a:pt x="789" y="3829"/>
                </a:lnTo>
                <a:lnTo>
                  <a:pt x="788" y="3817"/>
                </a:lnTo>
                <a:lnTo>
                  <a:pt x="784" y="3805"/>
                </a:lnTo>
                <a:lnTo>
                  <a:pt x="779" y="3793"/>
                </a:lnTo>
                <a:lnTo>
                  <a:pt x="774" y="3780"/>
                </a:lnTo>
                <a:lnTo>
                  <a:pt x="767" y="3769"/>
                </a:lnTo>
                <a:lnTo>
                  <a:pt x="760" y="3760"/>
                </a:lnTo>
                <a:lnTo>
                  <a:pt x="751" y="3750"/>
                </a:lnTo>
                <a:lnTo>
                  <a:pt x="743" y="3743"/>
                </a:lnTo>
                <a:lnTo>
                  <a:pt x="732" y="3734"/>
                </a:lnTo>
                <a:lnTo>
                  <a:pt x="722" y="3728"/>
                </a:lnTo>
                <a:lnTo>
                  <a:pt x="710" y="3722"/>
                </a:lnTo>
                <a:lnTo>
                  <a:pt x="698" y="3718"/>
                </a:lnTo>
                <a:lnTo>
                  <a:pt x="686" y="3715"/>
                </a:lnTo>
                <a:lnTo>
                  <a:pt x="672" y="3713"/>
                </a:lnTo>
                <a:lnTo>
                  <a:pt x="659" y="3712"/>
                </a:lnTo>
                <a:close/>
                <a:moveTo>
                  <a:pt x="2434" y="2209"/>
                </a:moveTo>
                <a:lnTo>
                  <a:pt x="1014" y="2209"/>
                </a:lnTo>
                <a:lnTo>
                  <a:pt x="1014" y="2306"/>
                </a:lnTo>
                <a:lnTo>
                  <a:pt x="2434" y="2306"/>
                </a:lnTo>
                <a:lnTo>
                  <a:pt x="2434" y="2209"/>
                </a:lnTo>
                <a:close/>
              </a:path>
            </a:pathLst>
          </a:custGeom>
          <a:solidFill>
            <a:schemeClr val="tx2"/>
          </a:solidFill>
          <a:ln w="9525">
            <a:noFill/>
            <a:round/>
            <a:headEnd/>
            <a:tailEnd/>
          </a:ln>
        </p:spPr>
        <p:txBody>
          <a:bodyPr vert="horz" wrap="square" lIns="91392" tIns="45696" rIns="91392" bIns="45696" anchor="t"/>
          <a:lstStyle/>
          <a:p>
            <a:pPr algn="ctr" defTabSz="913943" fontAlgn="base">
              <a:spcBef>
                <a:spcPct val="0"/>
              </a:spcBef>
              <a:spcAft>
                <a:spcPct val="0"/>
              </a:spcAft>
              <a:defRPr/>
            </a:pPr>
            <a:endParaRPr lang="de-DE" sz="1938" dirty="0">
              <a:solidFill>
                <a:srgbClr val="646464"/>
              </a:solidFill>
              <a:latin typeface="EYInterstate Light" panose="02000506000000020004" pitchFamily="2" charset="0"/>
            </a:endParaRPr>
          </a:p>
        </p:txBody>
      </p:sp>
      <p:sp>
        <p:nvSpPr>
          <p:cNvPr id="115" name="AutoShape 20"/>
          <p:cNvSpPr>
            <a:spLocks noChangeArrowheads="1"/>
          </p:cNvSpPr>
          <p:nvPr/>
        </p:nvSpPr>
        <p:spPr bwMode="auto">
          <a:xfrm>
            <a:off x="4666170" y="5766910"/>
            <a:ext cx="786496" cy="699809"/>
          </a:xfrm>
          <a:prstGeom prst="rightArrow">
            <a:avLst>
              <a:gd name="adj1" fmla="val 50000"/>
              <a:gd name="adj2" fmla="val 30438"/>
            </a:avLst>
          </a:prstGeom>
          <a:solidFill>
            <a:srgbClr val="FDC204"/>
          </a:solidFill>
          <a:ln w="9525">
            <a:solidFill>
              <a:srgbClr val="FDC20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913943">
              <a:defRPr/>
            </a:pPr>
            <a:endParaRPr lang="nb-NO" altLang="nb-NO" sz="1599">
              <a:solidFill>
                <a:srgbClr val="000000"/>
              </a:solidFill>
            </a:endParaRPr>
          </a:p>
        </p:txBody>
      </p:sp>
      <p:sp>
        <p:nvSpPr>
          <p:cNvPr id="116" name="AutoShape 20"/>
          <p:cNvSpPr>
            <a:spLocks noChangeArrowheads="1"/>
          </p:cNvSpPr>
          <p:nvPr/>
        </p:nvSpPr>
        <p:spPr bwMode="auto">
          <a:xfrm>
            <a:off x="6641434" y="5814137"/>
            <a:ext cx="786496" cy="699809"/>
          </a:xfrm>
          <a:prstGeom prst="rightArrow">
            <a:avLst>
              <a:gd name="adj1" fmla="val 50000"/>
              <a:gd name="adj2" fmla="val 30438"/>
            </a:avLst>
          </a:prstGeom>
          <a:solidFill>
            <a:srgbClr val="FDC204"/>
          </a:solidFill>
          <a:ln w="9525">
            <a:solidFill>
              <a:srgbClr val="FDC20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913943">
              <a:defRPr/>
            </a:pPr>
            <a:endParaRPr lang="nb-NO" altLang="nb-NO" sz="1599">
              <a:solidFill>
                <a:srgbClr val="000000"/>
              </a:solidFill>
            </a:endParaRPr>
          </a:p>
        </p:txBody>
      </p:sp>
      <p:sp>
        <p:nvSpPr>
          <p:cNvPr id="117" name="AutoShape 20"/>
          <p:cNvSpPr>
            <a:spLocks noChangeArrowheads="1"/>
          </p:cNvSpPr>
          <p:nvPr/>
        </p:nvSpPr>
        <p:spPr bwMode="auto">
          <a:xfrm>
            <a:off x="8824521" y="5798842"/>
            <a:ext cx="786496" cy="699809"/>
          </a:xfrm>
          <a:prstGeom prst="rightArrow">
            <a:avLst>
              <a:gd name="adj1" fmla="val 50000"/>
              <a:gd name="adj2" fmla="val 30438"/>
            </a:avLst>
          </a:prstGeom>
          <a:solidFill>
            <a:srgbClr val="FDC204"/>
          </a:solidFill>
          <a:ln w="9525">
            <a:solidFill>
              <a:srgbClr val="FDC20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defTabSz="913943">
              <a:defRPr/>
            </a:pPr>
            <a:endParaRPr lang="nb-NO" altLang="nb-NO" sz="1599">
              <a:solidFill>
                <a:srgbClr val="000000"/>
              </a:solidFill>
            </a:endParaRPr>
          </a:p>
        </p:txBody>
      </p:sp>
      <p:sp>
        <p:nvSpPr>
          <p:cNvPr id="118" name="Freeform 70"/>
          <p:cNvSpPr>
            <a:spLocks noChangeAspect="1" noEditPoints="1"/>
          </p:cNvSpPr>
          <p:nvPr/>
        </p:nvSpPr>
        <p:spPr bwMode="auto">
          <a:xfrm>
            <a:off x="9821694" y="5424162"/>
            <a:ext cx="1052197" cy="1102177"/>
          </a:xfrm>
          <a:custGeom>
            <a:avLst/>
            <a:gdLst>
              <a:gd name="T0" fmla="*/ 2147483647 w 4826"/>
              <a:gd name="T1" fmla="*/ 2147483647 h 4763"/>
              <a:gd name="T2" fmla="*/ 2147483647 w 4826"/>
              <a:gd name="T3" fmla="*/ 2147483647 h 4763"/>
              <a:gd name="T4" fmla="*/ 2147483647 w 4826"/>
              <a:gd name="T5" fmla="*/ 2147483647 h 4763"/>
              <a:gd name="T6" fmla="*/ 2147483647 w 4826"/>
              <a:gd name="T7" fmla="*/ 2147483647 h 4763"/>
              <a:gd name="T8" fmla="*/ 2147483647 w 4826"/>
              <a:gd name="T9" fmla="*/ 2147483647 h 4763"/>
              <a:gd name="T10" fmla="*/ 2147483647 w 4826"/>
              <a:gd name="T11" fmla="*/ 2147483647 h 4763"/>
              <a:gd name="T12" fmla="*/ 2147483647 w 4826"/>
              <a:gd name="T13" fmla="*/ 2147483647 h 4763"/>
              <a:gd name="T14" fmla="*/ 2147483647 w 4826"/>
              <a:gd name="T15" fmla="*/ 2147483647 h 4763"/>
              <a:gd name="T16" fmla="*/ 2147483647 w 4826"/>
              <a:gd name="T17" fmla="*/ 2147483647 h 4763"/>
              <a:gd name="T18" fmla="*/ 2147483647 w 4826"/>
              <a:gd name="T19" fmla="*/ 2147483647 h 4763"/>
              <a:gd name="T20" fmla="*/ 2147483647 w 4826"/>
              <a:gd name="T21" fmla="*/ 2147483647 h 4763"/>
              <a:gd name="T22" fmla="*/ 2147483647 w 4826"/>
              <a:gd name="T23" fmla="*/ 2147483647 h 4763"/>
              <a:gd name="T24" fmla="*/ 2147483647 w 4826"/>
              <a:gd name="T25" fmla="*/ 2147483647 h 4763"/>
              <a:gd name="T26" fmla="*/ 2147483647 w 4826"/>
              <a:gd name="T27" fmla="*/ 2147483647 h 4763"/>
              <a:gd name="T28" fmla="*/ 2147483647 w 4826"/>
              <a:gd name="T29" fmla="*/ 2147483647 h 4763"/>
              <a:gd name="T30" fmla="*/ 2147483647 w 4826"/>
              <a:gd name="T31" fmla="*/ 2147483647 h 4763"/>
              <a:gd name="T32" fmla="*/ 2147483647 w 4826"/>
              <a:gd name="T33" fmla="*/ 2147483647 h 4763"/>
              <a:gd name="T34" fmla="*/ 2147483647 w 4826"/>
              <a:gd name="T35" fmla="*/ 2147483647 h 4763"/>
              <a:gd name="T36" fmla="*/ 2147483647 w 4826"/>
              <a:gd name="T37" fmla="*/ 2147483647 h 4763"/>
              <a:gd name="T38" fmla="*/ 2147483647 w 4826"/>
              <a:gd name="T39" fmla="*/ 2147483647 h 4763"/>
              <a:gd name="T40" fmla="*/ 0 w 4826"/>
              <a:gd name="T41" fmla="*/ 2147483647 h 4763"/>
              <a:gd name="T42" fmla="*/ 2147483647 w 4826"/>
              <a:gd name="T43" fmla="*/ 2147483647 h 4763"/>
              <a:gd name="T44" fmla="*/ 2147483647 w 4826"/>
              <a:gd name="T45" fmla="*/ 2147483647 h 4763"/>
              <a:gd name="T46" fmla="*/ 2147483647 w 4826"/>
              <a:gd name="T47" fmla="*/ 2147483647 h 4763"/>
              <a:gd name="T48" fmla="*/ 2147483647 w 4826"/>
              <a:gd name="T49" fmla="*/ 2147483647 h 4763"/>
              <a:gd name="T50" fmla="*/ 2147483647 w 4826"/>
              <a:gd name="T51" fmla="*/ 2147483647 h 4763"/>
              <a:gd name="T52" fmla="*/ 2147483647 w 4826"/>
              <a:gd name="T53" fmla="*/ 2147483647 h 4763"/>
              <a:gd name="T54" fmla="*/ 2147483647 w 4826"/>
              <a:gd name="T55" fmla="*/ 2147483647 h 4763"/>
              <a:gd name="T56" fmla="*/ 2147483647 w 4826"/>
              <a:gd name="T57" fmla="*/ 2147483647 h 4763"/>
              <a:gd name="T58" fmla="*/ 2147483647 w 4826"/>
              <a:gd name="T59" fmla="*/ 2147483647 h 4763"/>
              <a:gd name="T60" fmla="*/ 2147483647 w 4826"/>
              <a:gd name="T61" fmla="*/ 2147483647 h 4763"/>
              <a:gd name="T62" fmla="*/ 2147483647 w 4826"/>
              <a:gd name="T63" fmla="*/ 2147483647 h 4763"/>
              <a:gd name="T64" fmla="*/ 2147483647 w 4826"/>
              <a:gd name="T65" fmla="*/ 2147483647 h 4763"/>
              <a:gd name="T66" fmla="*/ 2147483647 w 4826"/>
              <a:gd name="T67" fmla="*/ 2147483647 h 4763"/>
              <a:gd name="T68" fmla="*/ 2147483647 w 4826"/>
              <a:gd name="T69" fmla="*/ 2147483647 h 4763"/>
              <a:gd name="T70" fmla="*/ 2147483647 w 4826"/>
              <a:gd name="T71" fmla="*/ 2147483647 h 4763"/>
              <a:gd name="T72" fmla="*/ 2147483647 w 4826"/>
              <a:gd name="T73" fmla="*/ 2147483647 h 4763"/>
              <a:gd name="T74" fmla="*/ 2147483647 w 4826"/>
              <a:gd name="T75" fmla="*/ 2147483647 h 4763"/>
              <a:gd name="T76" fmla="*/ 2147483647 w 4826"/>
              <a:gd name="T77" fmla="*/ 2147483647 h 4763"/>
              <a:gd name="T78" fmla="*/ 2147483647 w 4826"/>
              <a:gd name="T79" fmla="*/ 2147483647 h 4763"/>
              <a:gd name="T80" fmla="*/ 2147483647 w 4826"/>
              <a:gd name="T81" fmla="*/ 2147483647 h 4763"/>
              <a:gd name="T82" fmla="*/ 2147483647 w 4826"/>
              <a:gd name="T83" fmla="*/ 2147483647 h 4763"/>
              <a:gd name="T84" fmla="*/ 2147483647 w 4826"/>
              <a:gd name="T85" fmla="*/ 2147483647 h 4763"/>
              <a:gd name="T86" fmla="*/ 2147483647 w 4826"/>
              <a:gd name="T87" fmla="*/ 2147483647 h 4763"/>
              <a:gd name="T88" fmla="*/ 2147483647 w 4826"/>
              <a:gd name="T89" fmla="*/ 2147483647 h 4763"/>
              <a:gd name="T90" fmla="*/ 2147483647 w 4826"/>
              <a:gd name="T91" fmla="*/ 2147483647 h 4763"/>
              <a:gd name="T92" fmla="*/ 2147483647 w 4826"/>
              <a:gd name="T93" fmla="*/ 2147483647 h 4763"/>
              <a:gd name="T94" fmla="*/ 2147483647 w 4826"/>
              <a:gd name="T95" fmla="*/ 2147483647 h 47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826"/>
              <a:gd name="T145" fmla="*/ 0 h 4763"/>
              <a:gd name="T146" fmla="*/ 4826 w 4826"/>
              <a:gd name="T147" fmla="*/ 4763 h 47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826" h="4763">
                <a:moveTo>
                  <a:pt x="3056" y="536"/>
                </a:moveTo>
                <a:lnTo>
                  <a:pt x="3962" y="2106"/>
                </a:lnTo>
                <a:lnTo>
                  <a:pt x="3737" y="2106"/>
                </a:lnTo>
                <a:lnTo>
                  <a:pt x="2887" y="634"/>
                </a:lnTo>
                <a:lnTo>
                  <a:pt x="3056" y="536"/>
                </a:lnTo>
                <a:close/>
                <a:moveTo>
                  <a:pt x="898" y="901"/>
                </a:moveTo>
                <a:lnTo>
                  <a:pt x="1649" y="2203"/>
                </a:lnTo>
                <a:lnTo>
                  <a:pt x="4468" y="2203"/>
                </a:lnTo>
                <a:lnTo>
                  <a:pt x="4468" y="2301"/>
                </a:lnTo>
                <a:lnTo>
                  <a:pt x="4258" y="2301"/>
                </a:lnTo>
                <a:lnTo>
                  <a:pt x="4258" y="2470"/>
                </a:lnTo>
                <a:lnTo>
                  <a:pt x="574" y="2470"/>
                </a:lnTo>
                <a:lnTo>
                  <a:pt x="574" y="2301"/>
                </a:lnTo>
                <a:lnTo>
                  <a:pt x="362" y="2301"/>
                </a:lnTo>
                <a:lnTo>
                  <a:pt x="362" y="2203"/>
                </a:lnTo>
                <a:lnTo>
                  <a:pt x="1425" y="2203"/>
                </a:lnTo>
                <a:lnTo>
                  <a:pt x="631" y="829"/>
                </a:lnTo>
                <a:lnTo>
                  <a:pt x="2068" y="0"/>
                </a:lnTo>
                <a:lnTo>
                  <a:pt x="2872" y="215"/>
                </a:lnTo>
                <a:lnTo>
                  <a:pt x="2959" y="367"/>
                </a:lnTo>
                <a:lnTo>
                  <a:pt x="2300" y="751"/>
                </a:lnTo>
                <a:lnTo>
                  <a:pt x="2013" y="257"/>
                </a:lnTo>
                <a:lnTo>
                  <a:pt x="898" y="901"/>
                </a:lnTo>
                <a:close/>
                <a:moveTo>
                  <a:pt x="2615" y="348"/>
                </a:moveTo>
                <a:lnTo>
                  <a:pt x="2229" y="244"/>
                </a:lnTo>
                <a:lnTo>
                  <a:pt x="2372" y="485"/>
                </a:lnTo>
                <a:lnTo>
                  <a:pt x="2615" y="348"/>
                </a:lnTo>
                <a:close/>
                <a:moveTo>
                  <a:pt x="3168" y="1342"/>
                </a:moveTo>
                <a:lnTo>
                  <a:pt x="3049" y="1412"/>
                </a:lnTo>
                <a:lnTo>
                  <a:pt x="2853" y="1301"/>
                </a:lnTo>
                <a:lnTo>
                  <a:pt x="2851" y="1526"/>
                </a:lnTo>
                <a:lnTo>
                  <a:pt x="2733" y="1594"/>
                </a:lnTo>
                <a:lnTo>
                  <a:pt x="2744" y="1249"/>
                </a:lnTo>
                <a:lnTo>
                  <a:pt x="2452" y="1092"/>
                </a:lnTo>
                <a:lnTo>
                  <a:pt x="2571" y="1024"/>
                </a:lnTo>
                <a:lnTo>
                  <a:pt x="2754" y="1127"/>
                </a:lnTo>
                <a:lnTo>
                  <a:pt x="2755" y="918"/>
                </a:lnTo>
                <a:lnTo>
                  <a:pt x="2873" y="849"/>
                </a:lnTo>
                <a:lnTo>
                  <a:pt x="2862" y="1180"/>
                </a:lnTo>
                <a:lnTo>
                  <a:pt x="3168" y="1342"/>
                </a:lnTo>
                <a:close/>
                <a:moveTo>
                  <a:pt x="2367" y="1531"/>
                </a:moveTo>
                <a:lnTo>
                  <a:pt x="2216" y="1402"/>
                </a:lnTo>
                <a:lnTo>
                  <a:pt x="2252" y="1597"/>
                </a:lnTo>
                <a:lnTo>
                  <a:pt x="2367" y="1531"/>
                </a:lnTo>
                <a:close/>
                <a:moveTo>
                  <a:pt x="2668" y="1631"/>
                </a:moveTo>
                <a:lnTo>
                  <a:pt x="2559" y="1694"/>
                </a:lnTo>
                <a:lnTo>
                  <a:pt x="2456" y="1606"/>
                </a:lnTo>
                <a:lnTo>
                  <a:pt x="2273" y="1711"/>
                </a:lnTo>
                <a:lnTo>
                  <a:pt x="2299" y="1845"/>
                </a:lnTo>
                <a:lnTo>
                  <a:pt x="2192" y="1907"/>
                </a:lnTo>
                <a:lnTo>
                  <a:pt x="2094" y="1299"/>
                </a:lnTo>
                <a:lnTo>
                  <a:pt x="2192" y="1243"/>
                </a:lnTo>
                <a:lnTo>
                  <a:pt x="2668" y="1631"/>
                </a:lnTo>
                <a:close/>
                <a:moveTo>
                  <a:pt x="1776" y="1614"/>
                </a:moveTo>
                <a:lnTo>
                  <a:pt x="2007" y="2014"/>
                </a:lnTo>
                <a:lnTo>
                  <a:pt x="1907" y="2071"/>
                </a:lnTo>
                <a:lnTo>
                  <a:pt x="1676" y="1671"/>
                </a:lnTo>
                <a:lnTo>
                  <a:pt x="1532" y="1753"/>
                </a:lnTo>
                <a:lnTo>
                  <a:pt x="1475" y="1655"/>
                </a:lnTo>
                <a:lnTo>
                  <a:pt x="1861" y="1432"/>
                </a:lnTo>
                <a:lnTo>
                  <a:pt x="1918" y="1531"/>
                </a:lnTo>
                <a:lnTo>
                  <a:pt x="1776" y="1614"/>
                </a:lnTo>
                <a:close/>
                <a:moveTo>
                  <a:pt x="2182" y="4632"/>
                </a:moveTo>
                <a:lnTo>
                  <a:pt x="2364" y="4632"/>
                </a:lnTo>
                <a:lnTo>
                  <a:pt x="2364" y="4285"/>
                </a:lnTo>
                <a:lnTo>
                  <a:pt x="2182" y="4285"/>
                </a:lnTo>
                <a:lnTo>
                  <a:pt x="2182" y="4632"/>
                </a:lnTo>
                <a:close/>
                <a:moveTo>
                  <a:pt x="2462" y="4632"/>
                </a:moveTo>
                <a:lnTo>
                  <a:pt x="2645" y="4632"/>
                </a:lnTo>
                <a:lnTo>
                  <a:pt x="2645" y="4285"/>
                </a:lnTo>
                <a:lnTo>
                  <a:pt x="2462" y="4285"/>
                </a:lnTo>
                <a:lnTo>
                  <a:pt x="2462" y="4632"/>
                </a:lnTo>
                <a:close/>
                <a:moveTo>
                  <a:pt x="4290" y="2761"/>
                </a:moveTo>
                <a:lnTo>
                  <a:pt x="541" y="2761"/>
                </a:lnTo>
                <a:lnTo>
                  <a:pt x="541" y="4560"/>
                </a:lnTo>
                <a:lnTo>
                  <a:pt x="2085" y="4560"/>
                </a:lnTo>
                <a:lnTo>
                  <a:pt x="2085" y="4188"/>
                </a:lnTo>
                <a:lnTo>
                  <a:pt x="2743" y="4188"/>
                </a:lnTo>
                <a:lnTo>
                  <a:pt x="2743" y="4560"/>
                </a:lnTo>
                <a:lnTo>
                  <a:pt x="4290" y="4560"/>
                </a:lnTo>
                <a:lnTo>
                  <a:pt x="4290" y="2761"/>
                </a:lnTo>
                <a:close/>
                <a:moveTo>
                  <a:pt x="4826" y="4763"/>
                </a:moveTo>
                <a:lnTo>
                  <a:pt x="0" y="4763"/>
                </a:lnTo>
                <a:lnTo>
                  <a:pt x="0" y="4666"/>
                </a:lnTo>
                <a:lnTo>
                  <a:pt x="347" y="4666"/>
                </a:lnTo>
                <a:lnTo>
                  <a:pt x="347" y="2567"/>
                </a:lnTo>
                <a:lnTo>
                  <a:pt x="4484" y="2567"/>
                </a:lnTo>
                <a:lnTo>
                  <a:pt x="4484" y="4666"/>
                </a:lnTo>
                <a:lnTo>
                  <a:pt x="4826" y="4666"/>
                </a:lnTo>
                <a:lnTo>
                  <a:pt x="4826" y="4763"/>
                </a:lnTo>
                <a:close/>
                <a:moveTo>
                  <a:pt x="3480" y="2946"/>
                </a:moveTo>
                <a:lnTo>
                  <a:pt x="3480" y="3228"/>
                </a:lnTo>
                <a:lnTo>
                  <a:pt x="3285" y="3228"/>
                </a:lnTo>
                <a:lnTo>
                  <a:pt x="3285" y="2946"/>
                </a:lnTo>
                <a:lnTo>
                  <a:pt x="3480" y="2946"/>
                </a:lnTo>
                <a:close/>
                <a:moveTo>
                  <a:pt x="3480" y="3326"/>
                </a:moveTo>
                <a:lnTo>
                  <a:pt x="3480" y="3618"/>
                </a:lnTo>
                <a:lnTo>
                  <a:pt x="3285" y="3618"/>
                </a:lnTo>
                <a:lnTo>
                  <a:pt x="3285" y="3326"/>
                </a:lnTo>
                <a:lnTo>
                  <a:pt x="3480" y="3326"/>
                </a:lnTo>
                <a:close/>
                <a:moveTo>
                  <a:pt x="3480" y="3715"/>
                </a:moveTo>
                <a:lnTo>
                  <a:pt x="3480" y="3997"/>
                </a:lnTo>
                <a:lnTo>
                  <a:pt x="3285" y="3997"/>
                </a:lnTo>
                <a:lnTo>
                  <a:pt x="3285" y="3715"/>
                </a:lnTo>
                <a:lnTo>
                  <a:pt x="3480" y="3715"/>
                </a:lnTo>
                <a:close/>
                <a:moveTo>
                  <a:pt x="2991" y="2946"/>
                </a:moveTo>
                <a:lnTo>
                  <a:pt x="2991" y="3228"/>
                </a:lnTo>
                <a:lnTo>
                  <a:pt x="2796" y="3228"/>
                </a:lnTo>
                <a:lnTo>
                  <a:pt x="2796" y="2946"/>
                </a:lnTo>
                <a:lnTo>
                  <a:pt x="2991" y="2946"/>
                </a:lnTo>
                <a:close/>
                <a:moveTo>
                  <a:pt x="2991" y="3326"/>
                </a:moveTo>
                <a:lnTo>
                  <a:pt x="2991" y="3618"/>
                </a:lnTo>
                <a:lnTo>
                  <a:pt x="2796" y="3618"/>
                </a:lnTo>
                <a:lnTo>
                  <a:pt x="2796" y="3326"/>
                </a:lnTo>
                <a:lnTo>
                  <a:pt x="2991" y="3326"/>
                </a:lnTo>
                <a:close/>
                <a:moveTo>
                  <a:pt x="2991" y="3715"/>
                </a:moveTo>
                <a:lnTo>
                  <a:pt x="2991" y="3997"/>
                </a:lnTo>
                <a:lnTo>
                  <a:pt x="2796" y="3997"/>
                </a:lnTo>
                <a:lnTo>
                  <a:pt x="2796" y="3715"/>
                </a:lnTo>
                <a:lnTo>
                  <a:pt x="2991" y="3715"/>
                </a:lnTo>
                <a:close/>
                <a:moveTo>
                  <a:pt x="2502" y="2946"/>
                </a:moveTo>
                <a:lnTo>
                  <a:pt x="2502" y="3228"/>
                </a:lnTo>
                <a:lnTo>
                  <a:pt x="2307" y="3228"/>
                </a:lnTo>
                <a:lnTo>
                  <a:pt x="2307" y="2946"/>
                </a:lnTo>
                <a:lnTo>
                  <a:pt x="2502" y="2946"/>
                </a:lnTo>
                <a:close/>
                <a:moveTo>
                  <a:pt x="2502" y="3326"/>
                </a:moveTo>
                <a:lnTo>
                  <a:pt x="2502" y="3618"/>
                </a:lnTo>
                <a:lnTo>
                  <a:pt x="2307" y="3618"/>
                </a:lnTo>
                <a:lnTo>
                  <a:pt x="2307" y="3326"/>
                </a:lnTo>
                <a:lnTo>
                  <a:pt x="2502" y="3326"/>
                </a:lnTo>
                <a:close/>
                <a:moveTo>
                  <a:pt x="2502" y="3715"/>
                </a:moveTo>
                <a:lnTo>
                  <a:pt x="2502" y="3997"/>
                </a:lnTo>
                <a:lnTo>
                  <a:pt x="2307" y="3997"/>
                </a:lnTo>
                <a:lnTo>
                  <a:pt x="2307" y="3715"/>
                </a:lnTo>
                <a:lnTo>
                  <a:pt x="2502" y="3715"/>
                </a:lnTo>
                <a:close/>
                <a:moveTo>
                  <a:pt x="2013" y="2946"/>
                </a:moveTo>
                <a:lnTo>
                  <a:pt x="2013" y="3228"/>
                </a:lnTo>
                <a:lnTo>
                  <a:pt x="1818" y="3228"/>
                </a:lnTo>
                <a:lnTo>
                  <a:pt x="1818" y="2946"/>
                </a:lnTo>
                <a:lnTo>
                  <a:pt x="2013" y="2946"/>
                </a:lnTo>
                <a:close/>
                <a:moveTo>
                  <a:pt x="2013" y="3326"/>
                </a:moveTo>
                <a:lnTo>
                  <a:pt x="2013" y="3618"/>
                </a:lnTo>
                <a:lnTo>
                  <a:pt x="1818" y="3618"/>
                </a:lnTo>
                <a:lnTo>
                  <a:pt x="1818" y="3326"/>
                </a:lnTo>
                <a:lnTo>
                  <a:pt x="2013" y="3326"/>
                </a:lnTo>
                <a:close/>
                <a:moveTo>
                  <a:pt x="2013" y="3715"/>
                </a:moveTo>
                <a:lnTo>
                  <a:pt x="2013" y="3997"/>
                </a:lnTo>
                <a:lnTo>
                  <a:pt x="1818" y="3997"/>
                </a:lnTo>
                <a:lnTo>
                  <a:pt x="1818" y="3715"/>
                </a:lnTo>
                <a:lnTo>
                  <a:pt x="2013" y="3715"/>
                </a:lnTo>
                <a:close/>
                <a:moveTo>
                  <a:pt x="1524" y="2946"/>
                </a:moveTo>
                <a:lnTo>
                  <a:pt x="1524" y="3228"/>
                </a:lnTo>
                <a:lnTo>
                  <a:pt x="1329" y="3228"/>
                </a:lnTo>
                <a:lnTo>
                  <a:pt x="1329" y="2946"/>
                </a:lnTo>
                <a:lnTo>
                  <a:pt x="1524" y="2946"/>
                </a:lnTo>
                <a:close/>
                <a:moveTo>
                  <a:pt x="1524" y="3326"/>
                </a:moveTo>
                <a:lnTo>
                  <a:pt x="1524" y="3618"/>
                </a:lnTo>
                <a:lnTo>
                  <a:pt x="1329" y="3618"/>
                </a:lnTo>
                <a:lnTo>
                  <a:pt x="1329" y="3326"/>
                </a:lnTo>
                <a:lnTo>
                  <a:pt x="1524" y="3326"/>
                </a:lnTo>
                <a:close/>
                <a:moveTo>
                  <a:pt x="1524" y="3715"/>
                </a:moveTo>
                <a:lnTo>
                  <a:pt x="1524" y="3997"/>
                </a:lnTo>
                <a:lnTo>
                  <a:pt x="1329" y="3997"/>
                </a:lnTo>
                <a:lnTo>
                  <a:pt x="1329" y="3715"/>
                </a:lnTo>
                <a:lnTo>
                  <a:pt x="1524" y="3715"/>
                </a:lnTo>
                <a:close/>
                <a:moveTo>
                  <a:pt x="3969" y="2946"/>
                </a:moveTo>
                <a:lnTo>
                  <a:pt x="3969" y="3228"/>
                </a:lnTo>
                <a:lnTo>
                  <a:pt x="3774" y="3228"/>
                </a:lnTo>
                <a:lnTo>
                  <a:pt x="3774" y="2946"/>
                </a:lnTo>
                <a:lnTo>
                  <a:pt x="3969" y="2946"/>
                </a:lnTo>
                <a:close/>
                <a:moveTo>
                  <a:pt x="3969" y="3326"/>
                </a:moveTo>
                <a:lnTo>
                  <a:pt x="3969" y="3618"/>
                </a:lnTo>
                <a:lnTo>
                  <a:pt x="3774" y="3618"/>
                </a:lnTo>
                <a:lnTo>
                  <a:pt x="3774" y="3326"/>
                </a:lnTo>
                <a:lnTo>
                  <a:pt x="3969" y="3326"/>
                </a:lnTo>
                <a:close/>
                <a:moveTo>
                  <a:pt x="3969" y="3715"/>
                </a:moveTo>
                <a:lnTo>
                  <a:pt x="3969" y="3997"/>
                </a:lnTo>
                <a:lnTo>
                  <a:pt x="3774" y="3997"/>
                </a:lnTo>
                <a:lnTo>
                  <a:pt x="3774" y="3715"/>
                </a:lnTo>
                <a:lnTo>
                  <a:pt x="3969" y="3715"/>
                </a:lnTo>
                <a:close/>
                <a:moveTo>
                  <a:pt x="1035" y="2946"/>
                </a:moveTo>
                <a:lnTo>
                  <a:pt x="1035" y="3228"/>
                </a:lnTo>
                <a:lnTo>
                  <a:pt x="840" y="3228"/>
                </a:lnTo>
                <a:lnTo>
                  <a:pt x="840" y="2946"/>
                </a:lnTo>
                <a:lnTo>
                  <a:pt x="1035" y="2946"/>
                </a:lnTo>
                <a:close/>
                <a:moveTo>
                  <a:pt x="1035" y="3326"/>
                </a:moveTo>
                <a:lnTo>
                  <a:pt x="1035" y="3618"/>
                </a:lnTo>
                <a:lnTo>
                  <a:pt x="840" y="3618"/>
                </a:lnTo>
                <a:lnTo>
                  <a:pt x="840" y="3326"/>
                </a:lnTo>
                <a:lnTo>
                  <a:pt x="1035" y="3326"/>
                </a:lnTo>
                <a:close/>
                <a:moveTo>
                  <a:pt x="1035" y="3715"/>
                </a:moveTo>
                <a:lnTo>
                  <a:pt x="1035" y="3997"/>
                </a:lnTo>
                <a:lnTo>
                  <a:pt x="840" y="3997"/>
                </a:lnTo>
                <a:lnTo>
                  <a:pt x="840" y="3715"/>
                </a:lnTo>
                <a:lnTo>
                  <a:pt x="1035" y="3715"/>
                </a:lnTo>
                <a:close/>
              </a:path>
            </a:pathLst>
          </a:custGeom>
          <a:solidFill>
            <a:schemeClr val="tx2"/>
          </a:solidFill>
          <a:ln w="9525">
            <a:noFill/>
            <a:round/>
            <a:headEnd/>
            <a:tailEnd/>
          </a:ln>
        </p:spPr>
        <p:txBody>
          <a:bodyPr vert="horz" wrap="square" lIns="91392" tIns="45696" rIns="91392" bIns="45696" anchor="t"/>
          <a:lstStyle/>
          <a:p>
            <a:pPr defTabSz="913620">
              <a:defRPr/>
            </a:pPr>
            <a:endParaRPr lang="de-DE" sz="1799">
              <a:solidFill>
                <a:srgbClr val="000000"/>
              </a:solidFill>
              <a:latin typeface="Arial"/>
            </a:endParaRPr>
          </a:p>
        </p:txBody>
      </p:sp>
      <p:sp>
        <p:nvSpPr>
          <p:cNvPr id="119" name="Freeform 74"/>
          <p:cNvSpPr>
            <a:spLocks noEditPoints="1"/>
          </p:cNvSpPr>
          <p:nvPr/>
        </p:nvSpPr>
        <p:spPr bwMode="auto">
          <a:xfrm>
            <a:off x="2285322" y="6032840"/>
            <a:ext cx="382863" cy="317650"/>
          </a:xfrm>
          <a:custGeom>
            <a:avLst/>
            <a:gdLst>
              <a:gd name="T0" fmla="*/ 130 w 179"/>
              <a:gd name="T1" fmla="*/ 103 h 148"/>
              <a:gd name="T2" fmla="*/ 106 w 179"/>
              <a:gd name="T3" fmla="*/ 114 h 148"/>
              <a:gd name="T4" fmla="*/ 111 w 179"/>
              <a:gd name="T5" fmla="*/ 108 h 148"/>
              <a:gd name="T6" fmla="*/ 125 w 179"/>
              <a:gd name="T7" fmla="*/ 73 h 148"/>
              <a:gd name="T8" fmla="*/ 147 w 179"/>
              <a:gd name="T9" fmla="*/ 52 h 148"/>
              <a:gd name="T10" fmla="*/ 147 w 179"/>
              <a:gd name="T11" fmla="*/ 29 h 148"/>
              <a:gd name="T12" fmla="*/ 135 w 179"/>
              <a:gd name="T13" fmla="*/ 24 h 148"/>
              <a:gd name="T14" fmla="*/ 124 w 179"/>
              <a:gd name="T15" fmla="*/ 29 h 148"/>
              <a:gd name="T16" fmla="*/ 105 w 179"/>
              <a:gd name="T17" fmla="*/ 48 h 148"/>
              <a:gd name="T18" fmla="*/ 87 w 179"/>
              <a:gd name="T19" fmla="*/ 64 h 148"/>
              <a:gd name="T20" fmla="*/ 85 w 179"/>
              <a:gd name="T21" fmla="*/ 72 h 148"/>
              <a:gd name="T22" fmla="*/ 83 w 179"/>
              <a:gd name="T23" fmla="*/ 80 h 148"/>
              <a:gd name="T24" fmla="*/ 68 w 179"/>
              <a:gd name="T25" fmla="*/ 96 h 148"/>
              <a:gd name="T26" fmla="*/ 73 w 179"/>
              <a:gd name="T27" fmla="*/ 46 h 148"/>
              <a:gd name="T28" fmla="*/ 107 w 179"/>
              <a:gd name="T29" fmla="*/ 12 h 148"/>
              <a:gd name="T30" fmla="*/ 135 w 179"/>
              <a:gd name="T31" fmla="*/ 0 h 148"/>
              <a:gd name="T32" fmla="*/ 164 w 179"/>
              <a:gd name="T33" fmla="*/ 12 h 148"/>
              <a:gd name="T34" fmla="*/ 164 w 179"/>
              <a:gd name="T35" fmla="*/ 69 h 148"/>
              <a:gd name="T36" fmla="*/ 130 w 179"/>
              <a:gd name="T37" fmla="*/ 103 h 148"/>
              <a:gd name="T38" fmla="*/ 111 w 179"/>
              <a:gd name="T39" fmla="*/ 53 h 148"/>
              <a:gd name="T40" fmla="*/ 111 w 179"/>
              <a:gd name="T41" fmla="*/ 54 h 148"/>
              <a:gd name="T42" fmla="*/ 110 w 179"/>
              <a:gd name="T43" fmla="*/ 54 h 148"/>
              <a:gd name="T44" fmla="*/ 93 w 179"/>
              <a:gd name="T45" fmla="*/ 70 h 148"/>
              <a:gd name="T46" fmla="*/ 93 w 179"/>
              <a:gd name="T47" fmla="*/ 71 h 148"/>
              <a:gd name="T48" fmla="*/ 93 w 179"/>
              <a:gd name="T49" fmla="*/ 72 h 148"/>
              <a:gd name="T50" fmla="*/ 89 w 179"/>
              <a:gd name="T51" fmla="*/ 86 h 148"/>
              <a:gd name="T52" fmla="*/ 73 w 179"/>
              <a:gd name="T53" fmla="*/ 101 h 148"/>
              <a:gd name="T54" fmla="*/ 73 w 179"/>
              <a:gd name="T55" fmla="*/ 102 h 148"/>
              <a:gd name="T56" fmla="*/ 55 w 179"/>
              <a:gd name="T57" fmla="*/ 120 h 148"/>
              <a:gd name="T58" fmla="*/ 44 w 179"/>
              <a:gd name="T59" fmla="*/ 124 h 148"/>
              <a:gd name="T60" fmla="*/ 32 w 179"/>
              <a:gd name="T61" fmla="*/ 120 h 148"/>
              <a:gd name="T62" fmla="*/ 32 w 179"/>
              <a:gd name="T63" fmla="*/ 97 h 148"/>
              <a:gd name="T64" fmla="*/ 54 w 179"/>
              <a:gd name="T65" fmla="*/ 76 h 148"/>
              <a:gd name="T66" fmla="*/ 68 w 179"/>
              <a:gd name="T67" fmla="*/ 40 h 148"/>
              <a:gd name="T68" fmla="*/ 73 w 179"/>
              <a:gd name="T69" fmla="*/ 35 h 148"/>
              <a:gd name="T70" fmla="*/ 49 w 179"/>
              <a:gd name="T71" fmla="*/ 46 h 148"/>
              <a:gd name="T72" fmla="*/ 15 w 179"/>
              <a:gd name="T73" fmla="*/ 80 h 148"/>
              <a:gd name="T74" fmla="*/ 15 w 179"/>
              <a:gd name="T75" fmla="*/ 137 h 148"/>
              <a:gd name="T76" fmla="*/ 44 w 179"/>
              <a:gd name="T77" fmla="*/ 148 h 148"/>
              <a:gd name="T78" fmla="*/ 72 w 179"/>
              <a:gd name="T79" fmla="*/ 137 h 148"/>
              <a:gd name="T80" fmla="*/ 106 w 179"/>
              <a:gd name="T81" fmla="*/ 103 h 148"/>
              <a:gd name="T82" fmla="*/ 111 w 179"/>
              <a:gd name="T83" fmla="*/ 5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8">
                <a:moveTo>
                  <a:pt x="130" y="103"/>
                </a:moveTo>
                <a:cubicBezTo>
                  <a:pt x="123" y="109"/>
                  <a:pt x="114" y="113"/>
                  <a:pt x="106" y="114"/>
                </a:cubicBezTo>
                <a:cubicBezTo>
                  <a:pt x="111" y="108"/>
                  <a:pt x="111" y="108"/>
                  <a:pt x="111" y="108"/>
                </a:cubicBezTo>
                <a:cubicBezTo>
                  <a:pt x="121" y="99"/>
                  <a:pt x="126" y="86"/>
                  <a:pt x="125" y="73"/>
                </a:cubicBezTo>
                <a:cubicBezTo>
                  <a:pt x="147" y="52"/>
                  <a:pt x="147" y="52"/>
                  <a:pt x="147" y="52"/>
                </a:cubicBezTo>
                <a:cubicBezTo>
                  <a:pt x="153" y="45"/>
                  <a:pt x="153" y="35"/>
                  <a:pt x="147" y="29"/>
                </a:cubicBezTo>
                <a:cubicBezTo>
                  <a:pt x="144" y="26"/>
                  <a:pt x="139" y="24"/>
                  <a:pt x="135" y="24"/>
                </a:cubicBezTo>
                <a:cubicBezTo>
                  <a:pt x="131" y="24"/>
                  <a:pt x="127" y="26"/>
                  <a:pt x="124" y="29"/>
                </a:cubicBezTo>
                <a:cubicBezTo>
                  <a:pt x="105" y="48"/>
                  <a:pt x="105" y="48"/>
                  <a:pt x="105" y="48"/>
                </a:cubicBezTo>
                <a:cubicBezTo>
                  <a:pt x="87" y="64"/>
                  <a:pt x="87" y="64"/>
                  <a:pt x="87" y="64"/>
                </a:cubicBezTo>
                <a:cubicBezTo>
                  <a:pt x="85" y="66"/>
                  <a:pt x="84" y="69"/>
                  <a:pt x="85" y="72"/>
                </a:cubicBezTo>
                <a:cubicBezTo>
                  <a:pt x="86" y="75"/>
                  <a:pt x="85" y="78"/>
                  <a:pt x="83" y="80"/>
                </a:cubicBezTo>
                <a:cubicBezTo>
                  <a:pt x="68" y="96"/>
                  <a:pt x="68" y="96"/>
                  <a:pt x="68" y="96"/>
                </a:cubicBezTo>
                <a:cubicBezTo>
                  <a:pt x="58" y="80"/>
                  <a:pt x="60" y="60"/>
                  <a:pt x="73" y="46"/>
                </a:cubicBezTo>
                <a:cubicBezTo>
                  <a:pt x="107" y="12"/>
                  <a:pt x="107" y="12"/>
                  <a:pt x="107" y="12"/>
                </a:cubicBezTo>
                <a:cubicBezTo>
                  <a:pt x="115" y="4"/>
                  <a:pt x="125" y="0"/>
                  <a:pt x="135" y="0"/>
                </a:cubicBezTo>
                <a:cubicBezTo>
                  <a:pt x="146" y="0"/>
                  <a:pt x="156" y="4"/>
                  <a:pt x="164" y="12"/>
                </a:cubicBezTo>
                <a:cubicBezTo>
                  <a:pt x="179" y="28"/>
                  <a:pt x="179" y="53"/>
                  <a:pt x="164" y="69"/>
                </a:cubicBezTo>
                <a:lnTo>
                  <a:pt x="130" y="103"/>
                </a:lnTo>
                <a:close/>
                <a:moveTo>
                  <a:pt x="111" y="53"/>
                </a:moveTo>
                <a:cubicBezTo>
                  <a:pt x="111" y="54"/>
                  <a:pt x="111" y="54"/>
                  <a:pt x="111" y="54"/>
                </a:cubicBezTo>
                <a:cubicBezTo>
                  <a:pt x="110" y="54"/>
                  <a:pt x="110" y="54"/>
                  <a:pt x="110" y="54"/>
                </a:cubicBezTo>
                <a:cubicBezTo>
                  <a:pt x="93" y="70"/>
                  <a:pt x="93" y="70"/>
                  <a:pt x="93" y="70"/>
                </a:cubicBezTo>
                <a:cubicBezTo>
                  <a:pt x="93" y="70"/>
                  <a:pt x="93" y="71"/>
                  <a:pt x="93" y="71"/>
                </a:cubicBezTo>
                <a:cubicBezTo>
                  <a:pt x="93" y="71"/>
                  <a:pt x="93" y="72"/>
                  <a:pt x="93" y="72"/>
                </a:cubicBezTo>
                <a:cubicBezTo>
                  <a:pt x="94" y="77"/>
                  <a:pt x="93" y="82"/>
                  <a:pt x="89" y="86"/>
                </a:cubicBezTo>
                <a:cubicBezTo>
                  <a:pt x="73" y="101"/>
                  <a:pt x="73" y="101"/>
                  <a:pt x="73" y="101"/>
                </a:cubicBezTo>
                <a:cubicBezTo>
                  <a:pt x="73" y="101"/>
                  <a:pt x="73" y="101"/>
                  <a:pt x="73" y="102"/>
                </a:cubicBezTo>
                <a:cubicBezTo>
                  <a:pt x="55" y="120"/>
                  <a:pt x="55" y="120"/>
                  <a:pt x="55" y="120"/>
                </a:cubicBezTo>
                <a:cubicBezTo>
                  <a:pt x="52" y="123"/>
                  <a:pt x="48" y="124"/>
                  <a:pt x="44" y="124"/>
                </a:cubicBezTo>
                <a:cubicBezTo>
                  <a:pt x="39" y="124"/>
                  <a:pt x="35" y="123"/>
                  <a:pt x="32" y="120"/>
                </a:cubicBezTo>
                <a:cubicBezTo>
                  <a:pt x="26" y="113"/>
                  <a:pt x="26" y="103"/>
                  <a:pt x="32" y="97"/>
                </a:cubicBezTo>
                <a:cubicBezTo>
                  <a:pt x="54" y="76"/>
                  <a:pt x="54" y="76"/>
                  <a:pt x="54" y="76"/>
                </a:cubicBezTo>
                <a:cubicBezTo>
                  <a:pt x="53" y="63"/>
                  <a:pt x="58" y="50"/>
                  <a:pt x="68" y="40"/>
                </a:cubicBezTo>
                <a:cubicBezTo>
                  <a:pt x="73" y="35"/>
                  <a:pt x="73" y="35"/>
                  <a:pt x="73" y="35"/>
                </a:cubicBezTo>
                <a:cubicBezTo>
                  <a:pt x="64" y="36"/>
                  <a:pt x="56" y="39"/>
                  <a:pt x="49" y="46"/>
                </a:cubicBezTo>
                <a:cubicBezTo>
                  <a:pt x="15" y="80"/>
                  <a:pt x="15" y="80"/>
                  <a:pt x="15" y="80"/>
                </a:cubicBezTo>
                <a:cubicBezTo>
                  <a:pt x="0" y="96"/>
                  <a:pt x="0" y="121"/>
                  <a:pt x="15" y="137"/>
                </a:cubicBezTo>
                <a:cubicBezTo>
                  <a:pt x="23" y="145"/>
                  <a:pt x="33" y="148"/>
                  <a:pt x="44" y="148"/>
                </a:cubicBezTo>
                <a:cubicBezTo>
                  <a:pt x="54" y="148"/>
                  <a:pt x="64" y="145"/>
                  <a:pt x="72" y="137"/>
                </a:cubicBezTo>
                <a:cubicBezTo>
                  <a:pt x="106" y="103"/>
                  <a:pt x="106" y="103"/>
                  <a:pt x="106" y="103"/>
                </a:cubicBezTo>
                <a:cubicBezTo>
                  <a:pt x="119" y="89"/>
                  <a:pt x="121" y="69"/>
                  <a:pt x="111" y="53"/>
                </a:cubicBezTo>
                <a:close/>
              </a:path>
            </a:pathLst>
          </a:custGeom>
          <a:solidFill>
            <a:schemeClr val="tx2">
              <a:lumMod val="95000"/>
            </a:schemeClr>
          </a:solidFill>
          <a:ln w="9525">
            <a:noFill/>
            <a:round/>
            <a:headEnd/>
            <a:tailEnd/>
          </a:ln>
        </p:spPr>
        <p:txBody>
          <a:bodyPr vert="horz" wrap="square" lIns="91392" tIns="45696" rIns="91392" bIns="45696" numCol="1" anchor="t" anchorCtr="0" compatLnSpc="1">
            <a:prstTxWarp prst="textNoShape">
              <a:avLst/>
            </a:prstTxWarp>
          </a:bodyPr>
          <a:lstStyle/>
          <a:p>
            <a:pPr algn="ctr" defTabSz="913943" fontAlgn="base">
              <a:spcBef>
                <a:spcPct val="0"/>
              </a:spcBef>
              <a:spcAft>
                <a:spcPct val="0"/>
              </a:spcAft>
              <a:defRPr/>
            </a:pPr>
            <a:endParaRPr lang="en-US" sz="1599">
              <a:solidFill>
                <a:srgbClr val="000000"/>
              </a:solidFill>
              <a:latin typeface="Arial"/>
            </a:endParaRPr>
          </a:p>
        </p:txBody>
      </p:sp>
      <p:sp>
        <p:nvSpPr>
          <p:cNvPr id="122" name="Freeform 74"/>
          <p:cNvSpPr>
            <a:spLocks noEditPoints="1"/>
          </p:cNvSpPr>
          <p:nvPr/>
        </p:nvSpPr>
        <p:spPr bwMode="auto">
          <a:xfrm>
            <a:off x="3288148" y="6003181"/>
            <a:ext cx="382863" cy="317650"/>
          </a:xfrm>
          <a:custGeom>
            <a:avLst/>
            <a:gdLst>
              <a:gd name="T0" fmla="*/ 130 w 179"/>
              <a:gd name="T1" fmla="*/ 103 h 148"/>
              <a:gd name="T2" fmla="*/ 106 w 179"/>
              <a:gd name="T3" fmla="*/ 114 h 148"/>
              <a:gd name="T4" fmla="*/ 111 w 179"/>
              <a:gd name="T5" fmla="*/ 108 h 148"/>
              <a:gd name="T6" fmla="*/ 125 w 179"/>
              <a:gd name="T7" fmla="*/ 73 h 148"/>
              <a:gd name="T8" fmla="*/ 147 w 179"/>
              <a:gd name="T9" fmla="*/ 52 h 148"/>
              <a:gd name="T10" fmla="*/ 147 w 179"/>
              <a:gd name="T11" fmla="*/ 29 h 148"/>
              <a:gd name="T12" fmla="*/ 135 w 179"/>
              <a:gd name="T13" fmla="*/ 24 h 148"/>
              <a:gd name="T14" fmla="*/ 124 w 179"/>
              <a:gd name="T15" fmla="*/ 29 h 148"/>
              <a:gd name="T16" fmla="*/ 105 w 179"/>
              <a:gd name="T17" fmla="*/ 48 h 148"/>
              <a:gd name="T18" fmla="*/ 87 w 179"/>
              <a:gd name="T19" fmla="*/ 64 h 148"/>
              <a:gd name="T20" fmla="*/ 85 w 179"/>
              <a:gd name="T21" fmla="*/ 72 h 148"/>
              <a:gd name="T22" fmla="*/ 83 w 179"/>
              <a:gd name="T23" fmla="*/ 80 h 148"/>
              <a:gd name="T24" fmla="*/ 68 w 179"/>
              <a:gd name="T25" fmla="*/ 96 h 148"/>
              <a:gd name="T26" fmla="*/ 73 w 179"/>
              <a:gd name="T27" fmla="*/ 46 h 148"/>
              <a:gd name="T28" fmla="*/ 107 w 179"/>
              <a:gd name="T29" fmla="*/ 12 h 148"/>
              <a:gd name="T30" fmla="*/ 135 w 179"/>
              <a:gd name="T31" fmla="*/ 0 h 148"/>
              <a:gd name="T32" fmla="*/ 164 w 179"/>
              <a:gd name="T33" fmla="*/ 12 h 148"/>
              <a:gd name="T34" fmla="*/ 164 w 179"/>
              <a:gd name="T35" fmla="*/ 69 h 148"/>
              <a:gd name="T36" fmla="*/ 130 w 179"/>
              <a:gd name="T37" fmla="*/ 103 h 148"/>
              <a:gd name="T38" fmla="*/ 111 w 179"/>
              <a:gd name="T39" fmla="*/ 53 h 148"/>
              <a:gd name="T40" fmla="*/ 111 w 179"/>
              <a:gd name="T41" fmla="*/ 54 h 148"/>
              <a:gd name="T42" fmla="*/ 110 w 179"/>
              <a:gd name="T43" fmla="*/ 54 h 148"/>
              <a:gd name="T44" fmla="*/ 93 w 179"/>
              <a:gd name="T45" fmla="*/ 70 h 148"/>
              <a:gd name="T46" fmla="*/ 93 w 179"/>
              <a:gd name="T47" fmla="*/ 71 h 148"/>
              <a:gd name="T48" fmla="*/ 93 w 179"/>
              <a:gd name="T49" fmla="*/ 72 h 148"/>
              <a:gd name="T50" fmla="*/ 89 w 179"/>
              <a:gd name="T51" fmla="*/ 86 h 148"/>
              <a:gd name="T52" fmla="*/ 73 w 179"/>
              <a:gd name="T53" fmla="*/ 101 h 148"/>
              <a:gd name="T54" fmla="*/ 73 w 179"/>
              <a:gd name="T55" fmla="*/ 102 h 148"/>
              <a:gd name="T56" fmla="*/ 55 w 179"/>
              <a:gd name="T57" fmla="*/ 120 h 148"/>
              <a:gd name="T58" fmla="*/ 44 w 179"/>
              <a:gd name="T59" fmla="*/ 124 h 148"/>
              <a:gd name="T60" fmla="*/ 32 w 179"/>
              <a:gd name="T61" fmla="*/ 120 h 148"/>
              <a:gd name="T62" fmla="*/ 32 w 179"/>
              <a:gd name="T63" fmla="*/ 97 h 148"/>
              <a:gd name="T64" fmla="*/ 54 w 179"/>
              <a:gd name="T65" fmla="*/ 76 h 148"/>
              <a:gd name="T66" fmla="*/ 68 w 179"/>
              <a:gd name="T67" fmla="*/ 40 h 148"/>
              <a:gd name="T68" fmla="*/ 73 w 179"/>
              <a:gd name="T69" fmla="*/ 35 h 148"/>
              <a:gd name="T70" fmla="*/ 49 w 179"/>
              <a:gd name="T71" fmla="*/ 46 h 148"/>
              <a:gd name="T72" fmla="*/ 15 w 179"/>
              <a:gd name="T73" fmla="*/ 80 h 148"/>
              <a:gd name="T74" fmla="*/ 15 w 179"/>
              <a:gd name="T75" fmla="*/ 137 h 148"/>
              <a:gd name="T76" fmla="*/ 44 w 179"/>
              <a:gd name="T77" fmla="*/ 148 h 148"/>
              <a:gd name="T78" fmla="*/ 72 w 179"/>
              <a:gd name="T79" fmla="*/ 137 h 148"/>
              <a:gd name="T80" fmla="*/ 106 w 179"/>
              <a:gd name="T81" fmla="*/ 103 h 148"/>
              <a:gd name="T82" fmla="*/ 111 w 179"/>
              <a:gd name="T83" fmla="*/ 5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8">
                <a:moveTo>
                  <a:pt x="130" y="103"/>
                </a:moveTo>
                <a:cubicBezTo>
                  <a:pt x="123" y="109"/>
                  <a:pt x="114" y="113"/>
                  <a:pt x="106" y="114"/>
                </a:cubicBezTo>
                <a:cubicBezTo>
                  <a:pt x="111" y="108"/>
                  <a:pt x="111" y="108"/>
                  <a:pt x="111" y="108"/>
                </a:cubicBezTo>
                <a:cubicBezTo>
                  <a:pt x="121" y="99"/>
                  <a:pt x="126" y="86"/>
                  <a:pt x="125" y="73"/>
                </a:cubicBezTo>
                <a:cubicBezTo>
                  <a:pt x="147" y="52"/>
                  <a:pt x="147" y="52"/>
                  <a:pt x="147" y="52"/>
                </a:cubicBezTo>
                <a:cubicBezTo>
                  <a:pt x="153" y="45"/>
                  <a:pt x="153" y="35"/>
                  <a:pt x="147" y="29"/>
                </a:cubicBezTo>
                <a:cubicBezTo>
                  <a:pt x="144" y="26"/>
                  <a:pt x="139" y="24"/>
                  <a:pt x="135" y="24"/>
                </a:cubicBezTo>
                <a:cubicBezTo>
                  <a:pt x="131" y="24"/>
                  <a:pt x="127" y="26"/>
                  <a:pt x="124" y="29"/>
                </a:cubicBezTo>
                <a:cubicBezTo>
                  <a:pt x="105" y="48"/>
                  <a:pt x="105" y="48"/>
                  <a:pt x="105" y="48"/>
                </a:cubicBezTo>
                <a:cubicBezTo>
                  <a:pt x="87" y="64"/>
                  <a:pt x="87" y="64"/>
                  <a:pt x="87" y="64"/>
                </a:cubicBezTo>
                <a:cubicBezTo>
                  <a:pt x="85" y="66"/>
                  <a:pt x="84" y="69"/>
                  <a:pt x="85" y="72"/>
                </a:cubicBezTo>
                <a:cubicBezTo>
                  <a:pt x="86" y="75"/>
                  <a:pt x="85" y="78"/>
                  <a:pt x="83" y="80"/>
                </a:cubicBezTo>
                <a:cubicBezTo>
                  <a:pt x="68" y="96"/>
                  <a:pt x="68" y="96"/>
                  <a:pt x="68" y="96"/>
                </a:cubicBezTo>
                <a:cubicBezTo>
                  <a:pt x="58" y="80"/>
                  <a:pt x="60" y="60"/>
                  <a:pt x="73" y="46"/>
                </a:cubicBezTo>
                <a:cubicBezTo>
                  <a:pt x="107" y="12"/>
                  <a:pt x="107" y="12"/>
                  <a:pt x="107" y="12"/>
                </a:cubicBezTo>
                <a:cubicBezTo>
                  <a:pt x="115" y="4"/>
                  <a:pt x="125" y="0"/>
                  <a:pt x="135" y="0"/>
                </a:cubicBezTo>
                <a:cubicBezTo>
                  <a:pt x="146" y="0"/>
                  <a:pt x="156" y="4"/>
                  <a:pt x="164" y="12"/>
                </a:cubicBezTo>
                <a:cubicBezTo>
                  <a:pt x="179" y="28"/>
                  <a:pt x="179" y="53"/>
                  <a:pt x="164" y="69"/>
                </a:cubicBezTo>
                <a:lnTo>
                  <a:pt x="130" y="103"/>
                </a:lnTo>
                <a:close/>
                <a:moveTo>
                  <a:pt x="111" y="53"/>
                </a:moveTo>
                <a:cubicBezTo>
                  <a:pt x="111" y="54"/>
                  <a:pt x="111" y="54"/>
                  <a:pt x="111" y="54"/>
                </a:cubicBezTo>
                <a:cubicBezTo>
                  <a:pt x="110" y="54"/>
                  <a:pt x="110" y="54"/>
                  <a:pt x="110" y="54"/>
                </a:cubicBezTo>
                <a:cubicBezTo>
                  <a:pt x="93" y="70"/>
                  <a:pt x="93" y="70"/>
                  <a:pt x="93" y="70"/>
                </a:cubicBezTo>
                <a:cubicBezTo>
                  <a:pt x="93" y="70"/>
                  <a:pt x="93" y="71"/>
                  <a:pt x="93" y="71"/>
                </a:cubicBezTo>
                <a:cubicBezTo>
                  <a:pt x="93" y="71"/>
                  <a:pt x="93" y="72"/>
                  <a:pt x="93" y="72"/>
                </a:cubicBezTo>
                <a:cubicBezTo>
                  <a:pt x="94" y="77"/>
                  <a:pt x="93" y="82"/>
                  <a:pt x="89" y="86"/>
                </a:cubicBezTo>
                <a:cubicBezTo>
                  <a:pt x="73" y="101"/>
                  <a:pt x="73" y="101"/>
                  <a:pt x="73" y="101"/>
                </a:cubicBezTo>
                <a:cubicBezTo>
                  <a:pt x="73" y="101"/>
                  <a:pt x="73" y="101"/>
                  <a:pt x="73" y="102"/>
                </a:cubicBezTo>
                <a:cubicBezTo>
                  <a:pt x="55" y="120"/>
                  <a:pt x="55" y="120"/>
                  <a:pt x="55" y="120"/>
                </a:cubicBezTo>
                <a:cubicBezTo>
                  <a:pt x="52" y="123"/>
                  <a:pt x="48" y="124"/>
                  <a:pt x="44" y="124"/>
                </a:cubicBezTo>
                <a:cubicBezTo>
                  <a:pt x="39" y="124"/>
                  <a:pt x="35" y="123"/>
                  <a:pt x="32" y="120"/>
                </a:cubicBezTo>
                <a:cubicBezTo>
                  <a:pt x="26" y="113"/>
                  <a:pt x="26" y="103"/>
                  <a:pt x="32" y="97"/>
                </a:cubicBezTo>
                <a:cubicBezTo>
                  <a:pt x="54" y="76"/>
                  <a:pt x="54" y="76"/>
                  <a:pt x="54" y="76"/>
                </a:cubicBezTo>
                <a:cubicBezTo>
                  <a:pt x="53" y="63"/>
                  <a:pt x="58" y="50"/>
                  <a:pt x="68" y="40"/>
                </a:cubicBezTo>
                <a:cubicBezTo>
                  <a:pt x="73" y="35"/>
                  <a:pt x="73" y="35"/>
                  <a:pt x="73" y="35"/>
                </a:cubicBezTo>
                <a:cubicBezTo>
                  <a:pt x="64" y="36"/>
                  <a:pt x="56" y="39"/>
                  <a:pt x="49" y="46"/>
                </a:cubicBezTo>
                <a:cubicBezTo>
                  <a:pt x="15" y="80"/>
                  <a:pt x="15" y="80"/>
                  <a:pt x="15" y="80"/>
                </a:cubicBezTo>
                <a:cubicBezTo>
                  <a:pt x="0" y="96"/>
                  <a:pt x="0" y="121"/>
                  <a:pt x="15" y="137"/>
                </a:cubicBezTo>
                <a:cubicBezTo>
                  <a:pt x="23" y="145"/>
                  <a:pt x="33" y="148"/>
                  <a:pt x="44" y="148"/>
                </a:cubicBezTo>
                <a:cubicBezTo>
                  <a:pt x="54" y="148"/>
                  <a:pt x="64" y="145"/>
                  <a:pt x="72" y="137"/>
                </a:cubicBezTo>
                <a:cubicBezTo>
                  <a:pt x="106" y="103"/>
                  <a:pt x="106" y="103"/>
                  <a:pt x="106" y="103"/>
                </a:cubicBezTo>
                <a:cubicBezTo>
                  <a:pt x="119" y="89"/>
                  <a:pt x="121" y="69"/>
                  <a:pt x="111" y="53"/>
                </a:cubicBezTo>
                <a:close/>
              </a:path>
            </a:pathLst>
          </a:custGeom>
          <a:solidFill>
            <a:schemeClr val="tx2">
              <a:lumMod val="95000"/>
            </a:schemeClr>
          </a:solidFill>
          <a:ln w="9525">
            <a:noFill/>
            <a:round/>
            <a:headEnd/>
            <a:tailEnd/>
          </a:ln>
        </p:spPr>
        <p:txBody>
          <a:bodyPr vert="horz" wrap="square" lIns="91392" tIns="45696" rIns="91392" bIns="45696" numCol="1" anchor="t" anchorCtr="0" compatLnSpc="1">
            <a:prstTxWarp prst="textNoShape">
              <a:avLst/>
            </a:prstTxWarp>
          </a:bodyPr>
          <a:lstStyle/>
          <a:p>
            <a:pPr algn="ctr" defTabSz="913943" fontAlgn="base">
              <a:spcBef>
                <a:spcPct val="0"/>
              </a:spcBef>
              <a:spcAft>
                <a:spcPct val="0"/>
              </a:spcAft>
              <a:defRPr/>
            </a:pPr>
            <a:endParaRPr lang="en-US" sz="1599">
              <a:solidFill>
                <a:srgbClr val="000000"/>
              </a:solidFill>
              <a:latin typeface="Arial"/>
            </a:endParaRPr>
          </a:p>
        </p:txBody>
      </p:sp>
      <p:sp>
        <p:nvSpPr>
          <p:cNvPr id="123" name="Freeform 74"/>
          <p:cNvSpPr>
            <a:spLocks noEditPoints="1"/>
          </p:cNvSpPr>
          <p:nvPr/>
        </p:nvSpPr>
        <p:spPr bwMode="auto">
          <a:xfrm>
            <a:off x="4343659" y="5989920"/>
            <a:ext cx="382863" cy="317650"/>
          </a:xfrm>
          <a:custGeom>
            <a:avLst/>
            <a:gdLst>
              <a:gd name="T0" fmla="*/ 130 w 179"/>
              <a:gd name="T1" fmla="*/ 103 h 148"/>
              <a:gd name="T2" fmla="*/ 106 w 179"/>
              <a:gd name="T3" fmla="*/ 114 h 148"/>
              <a:gd name="T4" fmla="*/ 111 w 179"/>
              <a:gd name="T5" fmla="*/ 108 h 148"/>
              <a:gd name="T6" fmla="*/ 125 w 179"/>
              <a:gd name="T7" fmla="*/ 73 h 148"/>
              <a:gd name="T8" fmla="*/ 147 w 179"/>
              <a:gd name="T9" fmla="*/ 52 h 148"/>
              <a:gd name="T10" fmla="*/ 147 w 179"/>
              <a:gd name="T11" fmla="*/ 29 h 148"/>
              <a:gd name="T12" fmla="*/ 135 w 179"/>
              <a:gd name="T13" fmla="*/ 24 h 148"/>
              <a:gd name="T14" fmla="*/ 124 w 179"/>
              <a:gd name="T15" fmla="*/ 29 h 148"/>
              <a:gd name="T16" fmla="*/ 105 w 179"/>
              <a:gd name="T17" fmla="*/ 48 h 148"/>
              <a:gd name="T18" fmla="*/ 87 w 179"/>
              <a:gd name="T19" fmla="*/ 64 h 148"/>
              <a:gd name="T20" fmla="*/ 85 w 179"/>
              <a:gd name="T21" fmla="*/ 72 h 148"/>
              <a:gd name="T22" fmla="*/ 83 w 179"/>
              <a:gd name="T23" fmla="*/ 80 h 148"/>
              <a:gd name="T24" fmla="*/ 68 w 179"/>
              <a:gd name="T25" fmla="*/ 96 h 148"/>
              <a:gd name="T26" fmla="*/ 73 w 179"/>
              <a:gd name="T27" fmla="*/ 46 h 148"/>
              <a:gd name="T28" fmla="*/ 107 w 179"/>
              <a:gd name="T29" fmla="*/ 12 h 148"/>
              <a:gd name="T30" fmla="*/ 135 w 179"/>
              <a:gd name="T31" fmla="*/ 0 h 148"/>
              <a:gd name="T32" fmla="*/ 164 w 179"/>
              <a:gd name="T33" fmla="*/ 12 h 148"/>
              <a:gd name="T34" fmla="*/ 164 w 179"/>
              <a:gd name="T35" fmla="*/ 69 h 148"/>
              <a:gd name="T36" fmla="*/ 130 w 179"/>
              <a:gd name="T37" fmla="*/ 103 h 148"/>
              <a:gd name="T38" fmla="*/ 111 w 179"/>
              <a:gd name="T39" fmla="*/ 53 h 148"/>
              <a:gd name="T40" fmla="*/ 111 w 179"/>
              <a:gd name="T41" fmla="*/ 54 h 148"/>
              <a:gd name="T42" fmla="*/ 110 w 179"/>
              <a:gd name="T43" fmla="*/ 54 h 148"/>
              <a:gd name="T44" fmla="*/ 93 w 179"/>
              <a:gd name="T45" fmla="*/ 70 h 148"/>
              <a:gd name="T46" fmla="*/ 93 w 179"/>
              <a:gd name="T47" fmla="*/ 71 h 148"/>
              <a:gd name="T48" fmla="*/ 93 w 179"/>
              <a:gd name="T49" fmla="*/ 72 h 148"/>
              <a:gd name="T50" fmla="*/ 89 w 179"/>
              <a:gd name="T51" fmla="*/ 86 h 148"/>
              <a:gd name="T52" fmla="*/ 73 w 179"/>
              <a:gd name="T53" fmla="*/ 101 h 148"/>
              <a:gd name="T54" fmla="*/ 73 w 179"/>
              <a:gd name="T55" fmla="*/ 102 h 148"/>
              <a:gd name="T56" fmla="*/ 55 w 179"/>
              <a:gd name="T57" fmla="*/ 120 h 148"/>
              <a:gd name="T58" fmla="*/ 44 w 179"/>
              <a:gd name="T59" fmla="*/ 124 h 148"/>
              <a:gd name="T60" fmla="*/ 32 w 179"/>
              <a:gd name="T61" fmla="*/ 120 h 148"/>
              <a:gd name="T62" fmla="*/ 32 w 179"/>
              <a:gd name="T63" fmla="*/ 97 h 148"/>
              <a:gd name="T64" fmla="*/ 54 w 179"/>
              <a:gd name="T65" fmla="*/ 76 h 148"/>
              <a:gd name="T66" fmla="*/ 68 w 179"/>
              <a:gd name="T67" fmla="*/ 40 h 148"/>
              <a:gd name="T68" fmla="*/ 73 w 179"/>
              <a:gd name="T69" fmla="*/ 35 h 148"/>
              <a:gd name="T70" fmla="*/ 49 w 179"/>
              <a:gd name="T71" fmla="*/ 46 h 148"/>
              <a:gd name="T72" fmla="*/ 15 w 179"/>
              <a:gd name="T73" fmla="*/ 80 h 148"/>
              <a:gd name="T74" fmla="*/ 15 w 179"/>
              <a:gd name="T75" fmla="*/ 137 h 148"/>
              <a:gd name="T76" fmla="*/ 44 w 179"/>
              <a:gd name="T77" fmla="*/ 148 h 148"/>
              <a:gd name="T78" fmla="*/ 72 w 179"/>
              <a:gd name="T79" fmla="*/ 137 h 148"/>
              <a:gd name="T80" fmla="*/ 106 w 179"/>
              <a:gd name="T81" fmla="*/ 103 h 148"/>
              <a:gd name="T82" fmla="*/ 111 w 179"/>
              <a:gd name="T83" fmla="*/ 5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8">
                <a:moveTo>
                  <a:pt x="130" y="103"/>
                </a:moveTo>
                <a:cubicBezTo>
                  <a:pt x="123" y="109"/>
                  <a:pt x="114" y="113"/>
                  <a:pt x="106" y="114"/>
                </a:cubicBezTo>
                <a:cubicBezTo>
                  <a:pt x="111" y="108"/>
                  <a:pt x="111" y="108"/>
                  <a:pt x="111" y="108"/>
                </a:cubicBezTo>
                <a:cubicBezTo>
                  <a:pt x="121" y="99"/>
                  <a:pt x="126" y="86"/>
                  <a:pt x="125" y="73"/>
                </a:cubicBezTo>
                <a:cubicBezTo>
                  <a:pt x="147" y="52"/>
                  <a:pt x="147" y="52"/>
                  <a:pt x="147" y="52"/>
                </a:cubicBezTo>
                <a:cubicBezTo>
                  <a:pt x="153" y="45"/>
                  <a:pt x="153" y="35"/>
                  <a:pt x="147" y="29"/>
                </a:cubicBezTo>
                <a:cubicBezTo>
                  <a:pt x="144" y="26"/>
                  <a:pt x="139" y="24"/>
                  <a:pt x="135" y="24"/>
                </a:cubicBezTo>
                <a:cubicBezTo>
                  <a:pt x="131" y="24"/>
                  <a:pt x="127" y="26"/>
                  <a:pt x="124" y="29"/>
                </a:cubicBezTo>
                <a:cubicBezTo>
                  <a:pt x="105" y="48"/>
                  <a:pt x="105" y="48"/>
                  <a:pt x="105" y="48"/>
                </a:cubicBezTo>
                <a:cubicBezTo>
                  <a:pt x="87" y="64"/>
                  <a:pt x="87" y="64"/>
                  <a:pt x="87" y="64"/>
                </a:cubicBezTo>
                <a:cubicBezTo>
                  <a:pt x="85" y="66"/>
                  <a:pt x="84" y="69"/>
                  <a:pt x="85" y="72"/>
                </a:cubicBezTo>
                <a:cubicBezTo>
                  <a:pt x="86" y="75"/>
                  <a:pt x="85" y="78"/>
                  <a:pt x="83" y="80"/>
                </a:cubicBezTo>
                <a:cubicBezTo>
                  <a:pt x="68" y="96"/>
                  <a:pt x="68" y="96"/>
                  <a:pt x="68" y="96"/>
                </a:cubicBezTo>
                <a:cubicBezTo>
                  <a:pt x="58" y="80"/>
                  <a:pt x="60" y="60"/>
                  <a:pt x="73" y="46"/>
                </a:cubicBezTo>
                <a:cubicBezTo>
                  <a:pt x="107" y="12"/>
                  <a:pt x="107" y="12"/>
                  <a:pt x="107" y="12"/>
                </a:cubicBezTo>
                <a:cubicBezTo>
                  <a:pt x="115" y="4"/>
                  <a:pt x="125" y="0"/>
                  <a:pt x="135" y="0"/>
                </a:cubicBezTo>
                <a:cubicBezTo>
                  <a:pt x="146" y="0"/>
                  <a:pt x="156" y="4"/>
                  <a:pt x="164" y="12"/>
                </a:cubicBezTo>
                <a:cubicBezTo>
                  <a:pt x="179" y="28"/>
                  <a:pt x="179" y="53"/>
                  <a:pt x="164" y="69"/>
                </a:cubicBezTo>
                <a:lnTo>
                  <a:pt x="130" y="103"/>
                </a:lnTo>
                <a:close/>
                <a:moveTo>
                  <a:pt x="111" y="53"/>
                </a:moveTo>
                <a:cubicBezTo>
                  <a:pt x="111" y="54"/>
                  <a:pt x="111" y="54"/>
                  <a:pt x="111" y="54"/>
                </a:cubicBezTo>
                <a:cubicBezTo>
                  <a:pt x="110" y="54"/>
                  <a:pt x="110" y="54"/>
                  <a:pt x="110" y="54"/>
                </a:cubicBezTo>
                <a:cubicBezTo>
                  <a:pt x="93" y="70"/>
                  <a:pt x="93" y="70"/>
                  <a:pt x="93" y="70"/>
                </a:cubicBezTo>
                <a:cubicBezTo>
                  <a:pt x="93" y="70"/>
                  <a:pt x="93" y="71"/>
                  <a:pt x="93" y="71"/>
                </a:cubicBezTo>
                <a:cubicBezTo>
                  <a:pt x="93" y="71"/>
                  <a:pt x="93" y="72"/>
                  <a:pt x="93" y="72"/>
                </a:cubicBezTo>
                <a:cubicBezTo>
                  <a:pt x="94" y="77"/>
                  <a:pt x="93" y="82"/>
                  <a:pt x="89" y="86"/>
                </a:cubicBezTo>
                <a:cubicBezTo>
                  <a:pt x="73" y="101"/>
                  <a:pt x="73" y="101"/>
                  <a:pt x="73" y="101"/>
                </a:cubicBezTo>
                <a:cubicBezTo>
                  <a:pt x="73" y="101"/>
                  <a:pt x="73" y="101"/>
                  <a:pt x="73" y="102"/>
                </a:cubicBezTo>
                <a:cubicBezTo>
                  <a:pt x="55" y="120"/>
                  <a:pt x="55" y="120"/>
                  <a:pt x="55" y="120"/>
                </a:cubicBezTo>
                <a:cubicBezTo>
                  <a:pt x="52" y="123"/>
                  <a:pt x="48" y="124"/>
                  <a:pt x="44" y="124"/>
                </a:cubicBezTo>
                <a:cubicBezTo>
                  <a:pt x="39" y="124"/>
                  <a:pt x="35" y="123"/>
                  <a:pt x="32" y="120"/>
                </a:cubicBezTo>
                <a:cubicBezTo>
                  <a:pt x="26" y="113"/>
                  <a:pt x="26" y="103"/>
                  <a:pt x="32" y="97"/>
                </a:cubicBezTo>
                <a:cubicBezTo>
                  <a:pt x="54" y="76"/>
                  <a:pt x="54" y="76"/>
                  <a:pt x="54" y="76"/>
                </a:cubicBezTo>
                <a:cubicBezTo>
                  <a:pt x="53" y="63"/>
                  <a:pt x="58" y="50"/>
                  <a:pt x="68" y="40"/>
                </a:cubicBezTo>
                <a:cubicBezTo>
                  <a:pt x="73" y="35"/>
                  <a:pt x="73" y="35"/>
                  <a:pt x="73" y="35"/>
                </a:cubicBezTo>
                <a:cubicBezTo>
                  <a:pt x="64" y="36"/>
                  <a:pt x="56" y="39"/>
                  <a:pt x="49" y="46"/>
                </a:cubicBezTo>
                <a:cubicBezTo>
                  <a:pt x="15" y="80"/>
                  <a:pt x="15" y="80"/>
                  <a:pt x="15" y="80"/>
                </a:cubicBezTo>
                <a:cubicBezTo>
                  <a:pt x="0" y="96"/>
                  <a:pt x="0" y="121"/>
                  <a:pt x="15" y="137"/>
                </a:cubicBezTo>
                <a:cubicBezTo>
                  <a:pt x="23" y="145"/>
                  <a:pt x="33" y="148"/>
                  <a:pt x="44" y="148"/>
                </a:cubicBezTo>
                <a:cubicBezTo>
                  <a:pt x="54" y="148"/>
                  <a:pt x="64" y="145"/>
                  <a:pt x="72" y="137"/>
                </a:cubicBezTo>
                <a:cubicBezTo>
                  <a:pt x="106" y="103"/>
                  <a:pt x="106" y="103"/>
                  <a:pt x="106" y="103"/>
                </a:cubicBezTo>
                <a:cubicBezTo>
                  <a:pt x="119" y="89"/>
                  <a:pt x="121" y="69"/>
                  <a:pt x="111" y="53"/>
                </a:cubicBezTo>
                <a:close/>
              </a:path>
            </a:pathLst>
          </a:custGeom>
          <a:solidFill>
            <a:schemeClr val="tx2">
              <a:lumMod val="95000"/>
            </a:schemeClr>
          </a:solidFill>
          <a:ln w="9525">
            <a:noFill/>
            <a:round/>
            <a:headEnd/>
            <a:tailEnd/>
          </a:ln>
        </p:spPr>
        <p:txBody>
          <a:bodyPr vert="horz" wrap="square" lIns="91392" tIns="45696" rIns="91392" bIns="45696" numCol="1" anchor="t" anchorCtr="0" compatLnSpc="1">
            <a:prstTxWarp prst="textNoShape">
              <a:avLst/>
            </a:prstTxWarp>
          </a:bodyPr>
          <a:lstStyle/>
          <a:p>
            <a:pPr algn="ctr" defTabSz="913943" fontAlgn="base">
              <a:spcBef>
                <a:spcPct val="0"/>
              </a:spcBef>
              <a:spcAft>
                <a:spcPct val="0"/>
              </a:spcAft>
              <a:defRPr/>
            </a:pPr>
            <a:endParaRPr lang="en-US" sz="1599">
              <a:solidFill>
                <a:srgbClr val="000000"/>
              </a:solidFill>
              <a:latin typeface="Arial"/>
            </a:endParaRPr>
          </a:p>
        </p:txBody>
      </p:sp>
      <p:sp>
        <p:nvSpPr>
          <p:cNvPr id="124" name="Freeform 74"/>
          <p:cNvSpPr>
            <a:spLocks noEditPoints="1"/>
          </p:cNvSpPr>
          <p:nvPr/>
        </p:nvSpPr>
        <p:spPr bwMode="auto">
          <a:xfrm>
            <a:off x="5421236" y="5971307"/>
            <a:ext cx="382863" cy="317650"/>
          </a:xfrm>
          <a:custGeom>
            <a:avLst/>
            <a:gdLst>
              <a:gd name="T0" fmla="*/ 130 w 179"/>
              <a:gd name="T1" fmla="*/ 103 h 148"/>
              <a:gd name="T2" fmla="*/ 106 w 179"/>
              <a:gd name="T3" fmla="*/ 114 h 148"/>
              <a:gd name="T4" fmla="*/ 111 w 179"/>
              <a:gd name="T5" fmla="*/ 108 h 148"/>
              <a:gd name="T6" fmla="*/ 125 w 179"/>
              <a:gd name="T7" fmla="*/ 73 h 148"/>
              <a:gd name="T8" fmla="*/ 147 w 179"/>
              <a:gd name="T9" fmla="*/ 52 h 148"/>
              <a:gd name="T10" fmla="*/ 147 w 179"/>
              <a:gd name="T11" fmla="*/ 29 h 148"/>
              <a:gd name="T12" fmla="*/ 135 w 179"/>
              <a:gd name="T13" fmla="*/ 24 h 148"/>
              <a:gd name="T14" fmla="*/ 124 w 179"/>
              <a:gd name="T15" fmla="*/ 29 h 148"/>
              <a:gd name="T16" fmla="*/ 105 w 179"/>
              <a:gd name="T17" fmla="*/ 48 h 148"/>
              <a:gd name="T18" fmla="*/ 87 w 179"/>
              <a:gd name="T19" fmla="*/ 64 h 148"/>
              <a:gd name="T20" fmla="*/ 85 w 179"/>
              <a:gd name="T21" fmla="*/ 72 h 148"/>
              <a:gd name="T22" fmla="*/ 83 w 179"/>
              <a:gd name="T23" fmla="*/ 80 h 148"/>
              <a:gd name="T24" fmla="*/ 68 w 179"/>
              <a:gd name="T25" fmla="*/ 96 h 148"/>
              <a:gd name="T26" fmla="*/ 73 w 179"/>
              <a:gd name="T27" fmla="*/ 46 h 148"/>
              <a:gd name="T28" fmla="*/ 107 w 179"/>
              <a:gd name="T29" fmla="*/ 12 h 148"/>
              <a:gd name="T30" fmla="*/ 135 w 179"/>
              <a:gd name="T31" fmla="*/ 0 h 148"/>
              <a:gd name="T32" fmla="*/ 164 w 179"/>
              <a:gd name="T33" fmla="*/ 12 h 148"/>
              <a:gd name="T34" fmla="*/ 164 w 179"/>
              <a:gd name="T35" fmla="*/ 69 h 148"/>
              <a:gd name="T36" fmla="*/ 130 w 179"/>
              <a:gd name="T37" fmla="*/ 103 h 148"/>
              <a:gd name="T38" fmla="*/ 111 w 179"/>
              <a:gd name="T39" fmla="*/ 53 h 148"/>
              <a:gd name="T40" fmla="*/ 111 w 179"/>
              <a:gd name="T41" fmla="*/ 54 h 148"/>
              <a:gd name="T42" fmla="*/ 110 w 179"/>
              <a:gd name="T43" fmla="*/ 54 h 148"/>
              <a:gd name="T44" fmla="*/ 93 w 179"/>
              <a:gd name="T45" fmla="*/ 70 h 148"/>
              <a:gd name="T46" fmla="*/ 93 w 179"/>
              <a:gd name="T47" fmla="*/ 71 h 148"/>
              <a:gd name="T48" fmla="*/ 93 w 179"/>
              <a:gd name="T49" fmla="*/ 72 h 148"/>
              <a:gd name="T50" fmla="*/ 89 w 179"/>
              <a:gd name="T51" fmla="*/ 86 h 148"/>
              <a:gd name="T52" fmla="*/ 73 w 179"/>
              <a:gd name="T53" fmla="*/ 101 h 148"/>
              <a:gd name="T54" fmla="*/ 73 w 179"/>
              <a:gd name="T55" fmla="*/ 102 h 148"/>
              <a:gd name="T56" fmla="*/ 55 w 179"/>
              <a:gd name="T57" fmla="*/ 120 h 148"/>
              <a:gd name="T58" fmla="*/ 44 w 179"/>
              <a:gd name="T59" fmla="*/ 124 h 148"/>
              <a:gd name="T60" fmla="*/ 32 w 179"/>
              <a:gd name="T61" fmla="*/ 120 h 148"/>
              <a:gd name="T62" fmla="*/ 32 w 179"/>
              <a:gd name="T63" fmla="*/ 97 h 148"/>
              <a:gd name="T64" fmla="*/ 54 w 179"/>
              <a:gd name="T65" fmla="*/ 76 h 148"/>
              <a:gd name="T66" fmla="*/ 68 w 179"/>
              <a:gd name="T67" fmla="*/ 40 h 148"/>
              <a:gd name="T68" fmla="*/ 73 w 179"/>
              <a:gd name="T69" fmla="*/ 35 h 148"/>
              <a:gd name="T70" fmla="*/ 49 w 179"/>
              <a:gd name="T71" fmla="*/ 46 h 148"/>
              <a:gd name="T72" fmla="*/ 15 w 179"/>
              <a:gd name="T73" fmla="*/ 80 h 148"/>
              <a:gd name="T74" fmla="*/ 15 w 179"/>
              <a:gd name="T75" fmla="*/ 137 h 148"/>
              <a:gd name="T76" fmla="*/ 44 w 179"/>
              <a:gd name="T77" fmla="*/ 148 h 148"/>
              <a:gd name="T78" fmla="*/ 72 w 179"/>
              <a:gd name="T79" fmla="*/ 137 h 148"/>
              <a:gd name="T80" fmla="*/ 106 w 179"/>
              <a:gd name="T81" fmla="*/ 103 h 148"/>
              <a:gd name="T82" fmla="*/ 111 w 179"/>
              <a:gd name="T83" fmla="*/ 5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8">
                <a:moveTo>
                  <a:pt x="130" y="103"/>
                </a:moveTo>
                <a:cubicBezTo>
                  <a:pt x="123" y="109"/>
                  <a:pt x="114" y="113"/>
                  <a:pt x="106" y="114"/>
                </a:cubicBezTo>
                <a:cubicBezTo>
                  <a:pt x="111" y="108"/>
                  <a:pt x="111" y="108"/>
                  <a:pt x="111" y="108"/>
                </a:cubicBezTo>
                <a:cubicBezTo>
                  <a:pt x="121" y="99"/>
                  <a:pt x="126" y="86"/>
                  <a:pt x="125" y="73"/>
                </a:cubicBezTo>
                <a:cubicBezTo>
                  <a:pt x="147" y="52"/>
                  <a:pt x="147" y="52"/>
                  <a:pt x="147" y="52"/>
                </a:cubicBezTo>
                <a:cubicBezTo>
                  <a:pt x="153" y="45"/>
                  <a:pt x="153" y="35"/>
                  <a:pt x="147" y="29"/>
                </a:cubicBezTo>
                <a:cubicBezTo>
                  <a:pt x="144" y="26"/>
                  <a:pt x="139" y="24"/>
                  <a:pt x="135" y="24"/>
                </a:cubicBezTo>
                <a:cubicBezTo>
                  <a:pt x="131" y="24"/>
                  <a:pt x="127" y="26"/>
                  <a:pt x="124" y="29"/>
                </a:cubicBezTo>
                <a:cubicBezTo>
                  <a:pt x="105" y="48"/>
                  <a:pt x="105" y="48"/>
                  <a:pt x="105" y="48"/>
                </a:cubicBezTo>
                <a:cubicBezTo>
                  <a:pt x="87" y="64"/>
                  <a:pt x="87" y="64"/>
                  <a:pt x="87" y="64"/>
                </a:cubicBezTo>
                <a:cubicBezTo>
                  <a:pt x="85" y="66"/>
                  <a:pt x="84" y="69"/>
                  <a:pt x="85" y="72"/>
                </a:cubicBezTo>
                <a:cubicBezTo>
                  <a:pt x="86" y="75"/>
                  <a:pt x="85" y="78"/>
                  <a:pt x="83" y="80"/>
                </a:cubicBezTo>
                <a:cubicBezTo>
                  <a:pt x="68" y="96"/>
                  <a:pt x="68" y="96"/>
                  <a:pt x="68" y="96"/>
                </a:cubicBezTo>
                <a:cubicBezTo>
                  <a:pt x="58" y="80"/>
                  <a:pt x="60" y="60"/>
                  <a:pt x="73" y="46"/>
                </a:cubicBezTo>
                <a:cubicBezTo>
                  <a:pt x="107" y="12"/>
                  <a:pt x="107" y="12"/>
                  <a:pt x="107" y="12"/>
                </a:cubicBezTo>
                <a:cubicBezTo>
                  <a:pt x="115" y="4"/>
                  <a:pt x="125" y="0"/>
                  <a:pt x="135" y="0"/>
                </a:cubicBezTo>
                <a:cubicBezTo>
                  <a:pt x="146" y="0"/>
                  <a:pt x="156" y="4"/>
                  <a:pt x="164" y="12"/>
                </a:cubicBezTo>
                <a:cubicBezTo>
                  <a:pt x="179" y="28"/>
                  <a:pt x="179" y="53"/>
                  <a:pt x="164" y="69"/>
                </a:cubicBezTo>
                <a:lnTo>
                  <a:pt x="130" y="103"/>
                </a:lnTo>
                <a:close/>
                <a:moveTo>
                  <a:pt x="111" y="53"/>
                </a:moveTo>
                <a:cubicBezTo>
                  <a:pt x="111" y="54"/>
                  <a:pt x="111" y="54"/>
                  <a:pt x="111" y="54"/>
                </a:cubicBezTo>
                <a:cubicBezTo>
                  <a:pt x="110" y="54"/>
                  <a:pt x="110" y="54"/>
                  <a:pt x="110" y="54"/>
                </a:cubicBezTo>
                <a:cubicBezTo>
                  <a:pt x="93" y="70"/>
                  <a:pt x="93" y="70"/>
                  <a:pt x="93" y="70"/>
                </a:cubicBezTo>
                <a:cubicBezTo>
                  <a:pt x="93" y="70"/>
                  <a:pt x="93" y="71"/>
                  <a:pt x="93" y="71"/>
                </a:cubicBezTo>
                <a:cubicBezTo>
                  <a:pt x="93" y="71"/>
                  <a:pt x="93" y="72"/>
                  <a:pt x="93" y="72"/>
                </a:cubicBezTo>
                <a:cubicBezTo>
                  <a:pt x="94" y="77"/>
                  <a:pt x="93" y="82"/>
                  <a:pt x="89" y="86"/>
                </a:cubicBezTo>
                <a:cubicBezTo>
                  <a:pt x="73" y="101"/>
                  <a:pt x="73" y="101"/>
                  <a:pt x="73" y="101"/>
                </a:cubicBezTo>
                <a:cubicBezTo>
                  <a:pt x="73" y="101"/>
                  <a:pt x="73" y="101"/>
                  <a:pt x="73" y="102"/>
                </a:cubicBezTo>
                <a:cubicBezTo>
                  <a:pt x="55" y="120"/>
                  <a:pt x="55" y="120"/>
                  <a:pt x="55" y="120"/>
                </a:cubicBezTo>
                <a:cubicBezTo>
                  <a:pt x="52" y="123"/>
                  <a:pt x="48" y="124"/>
                  <a:pt x="44" y="124"/>
                </a:cubicBezTo>
                <a:cubicBezTo>
                  <a:pt x="39" y="124"/>
                  <a:pt x="35" y="123"/>
                  <a:pt x="32" y="120"/>
                </a:cubicBezTo>
                <a:cubicBezTo>
                  <a:pt x="26" y="113"/>
                  <a:pt x="26" y="103"/>
                  <a:pt x="32" y="97"/>
                </a:cubicBezTo>
                <a:cubicBezTo>
                  <a:pt x="54" y="76"/>
                  <a:pt x="54" y="76"/>
                  <a:pt x="54" y="76"/>
                </a:cubicBezTo>
                <a:cubicBezTo>
                  <a:pt x="53" y="63"/>
                  <a:pt x="58" y="50"/>
                  <a:pt x="68" y="40"/>
                </a:cubicBezTo>
                <a:cubicBezTo>
                  <a:pt x="73" y="35"/>
                  <a:pt x="73" y="35"/>
                  <a:pt x="73" y="35"/>
                </a:cubicBezTo>
                <a:cubicBezTo>
                  <a:pt x="64" y="36"/>
                  <a:pt x="56" y="39"/>
                  <a:pt x="49" y="46"/>
                </a:cubicBezTo>
                <a:cubicBezTo>
                  <a:pt x="15" y="80"/>
                  <a:pt x="15" y="80"/>
                  <a:pt x="15" y="80"/>
                </a:cubicBezTo>
                <a:cubicBezTo>
                  <a:pt x="0" y="96"/>
                  <a:pt x="0" y="121"/>
                  <a:pt x="15" y="137"/>
                </a:cubicBezTo>
                <a:cubicBezTo>
                  <a:pt x="23" y="145"/>
                  <a:pt x="33" y="148"/>
                  <a:pt x="44" y="148"/>
                </a:cubicBezTo>
                <a:cubicBezTo>
                  <a:pt x="54" y="148"/>
                  <a:pt x="64" y="145"/>
                  <a:pt x="72" y="137"/>
                </a:cubicBezTo>
                <a:cubicBezTo>
                  <a:pt x="106" y="103"/>
                  <a:pt x="106" y="103"/>
                  <a:pt x="106" y="103"/>
                </a:cubicBezTo>
                <a:cubicBezTo>
                  <a:pt x="119" y="89"/>
                  <a:pt x="121" y="69"/>
                  <a:pt x="111" y="53"/>
                </a:cubicBezTo>
                <a:close/>
              </a:path>
            </a:pathLst>
          </a:custGeom>
          <a:solidFill>
            <a:schemeClr val="tx2">
              <a:lumMod val="95000"/>
            </a:schemeClr>
          </a:solidFill>
          <a:ln w="9525">
            <a:noFill/>
            <a:round/>
            <a:headEnd/>
            <a:tailEnd/>
          </a:ln>
        </p:spPr>
        <p:txBody>
          <a:bodyPr vert="horz" wrap="square" lIns="91392" tIns="45696" rIns="91392" bIns="45696" numCol="1" anchor="t" anchorCtr="0" compatLnSpc="1">
            <a:prstTxWarp prst="textNoShape">
              <a:avLst/>
            </a:prstTxWarp>
          </a:bodyPr>
          <a:lstStyle/>
          <a:p>
            <a:pPr algn="ctr" defTabSz="913943" fontAlgn="base">
              <a:spcBef>
                <a:spcPct val="0"/>
              </a:spcBef>
              <a:spcAft>
                <a:spcPct val="0"/>
              </a:spcAft>
              <a:defRPr/>
            </a:pPr>
            <a:endParaRPr lang="en-US" sz="1599">
              <a:solidFill>
                <a:srgbClr val="000000"/>
              </a:solidFill>
              <a:latin typeface="Arial"/>
            </a:endParaRPr>
          </a:p>
        </p:txBody>
      </p:sp>
      <p:sp>
        <p:nvSpPr>
          <p:cNvPr id="125" name="Freeform 74"/>
          <p:cNvSpPr>
            <a:spLocks noEditPoints="1"/>
          </p:cNvSpPr>
          <p:nvPr/>
        </p:nvSpPr>
        <p:spPr bwMode="auto">
          <a:xfrm>
            <a:off x="6372005" y="5988527"/>
            <a:ext cx="382863" cy="317650"/>
          </a:xfrm>
          <a:custGeom>
            <a:avLst/>
            <a:gdLst>
              <a:gd name="T0" fmla="*/ 130 w 179"/>
              <a:gd name="T1" fmla="*/ 103 h 148"/>
              <a:gd name="T2" fmla="*/ 106 w 179"/>
              <a:gd name="T3" fmla="*/ 114 h 148"/>
              <a:gd name="T4" fmla="*/ 111 w 179"/>
              <a:gd name="T5" fmla="*/ 108 h 148"/>
              <a:gd name="T6" fmla="*/ 125 w 179"/>
              <a:gd name="T7" fmla="*/ 73 h 148"/>
              <a:gd name="T8" fmla="*/ 147 w 179"/>
              <a:gd name="T9" fmla="*/ 52 h 148"/>
              <a:gd name="T10" fmla="*/ 147 w 179"/>
              <a:gd name="T11" fmla="*/ 29 h 148"/>
              <a:gd name="T12" fmla="*/ 135 w 179"/>
              <a:gd name="T13" fmla="*/ 24 h 148"/>
              <a:gd name="T14" fmla="*/ 124 w 179"/>
              <a:gd name="T15" fmla="*/ 29 h 148"/>
              <a:gd name="T16" fmla="*/ 105 w 179"/>
              <a:gd name="T17" fmla="*/ 48 h 148"/>
              <a:gd name="T18" fmla="*/ 87 w 179"/>
              <a:gd name="T19" fmla="*/ 64 h 148"/>
              <a:gd name="T20" fmla="*/ 85 w 179"/>
              <a:gd name="T21" fmla="*/ 72 h 148"/>
              <a:gd name="T22" fmla="*/ 83 w 179"/>
              <a:gd name="T23" fmla="*/ 80 h 148"/>
              <a:gd name="T24" fmla="*/ 68 w 179"/>
              <a:gd name="T25" fmla="*/ 96 h 148"/>
              <a:gd name="T26" fmla="*/ 73 w 179"/>
              <a:gd name="T27" fmla="*/ 46 h 148"/>
              <a:gd name="T28" fmla="*/ 107 w 179"/>
              <a:gd name="T29" fmla="*/ 12 h 148"/>
              <a:gd name="T30" fmla="*/ 135 w 179"/>
              <a:gd name="T31" fmla="*/ 0 h 148"/>
              <a:gd name="T32" fmla="*/ 164 w 179"/>
              <a:gd name="T33" fmla="*/ 12 h 148"/>
              <a:gd name="T34" fmla="*/ 164 w 179"/>
              <a:gd name="T35" fmla="*/ 69 h 148"/>
              <a:gd name="T36" fmla="*/ 130 w 179"/>
              <a:gd name="T37" fmla="*/ 103 h 148"/>
              <a:gd name="T38" fmla="*/ 111 w 179"/>
              <a:gd name="T39" fmla="*/ 53 h 148"/>
              <a:gd name="T40" fmla="*/ 111 w 179"/>
              <a:gd name="T41" fmla="*/ 54 h 148"/>
              <a:gd name="T42" fmla="*/ 110 w 179"/>
              <a:gd name="T43" fmla="*/ 54 h 148"/>
              <a:gd name="T44" fmla="*/ 93 w 179"/>
              <a:gd name="T45" fmla="*/ 70 h 148"/>
              <a:gd name="T46" fmla="*/ 93 w 179"/>
              <a:gd name="T47" fmla="*/ 71 h 148"/>
              <a:gd name="T48" fmla="*/ 93 w 179"/>
              <a:gd name="T49" fmla="*/ 72 h 148"/>
              <a:gd name="T50" fmla="*/ 89 w 179"/>
              <a:gd name="T51" fmla="*/ 86 h 148"/>
              <a:gd name="T52" fmla="*/ 73 w 179"/>
              <a:gd name="T53" fmla="*/ 101 h 148"/>
              <a:gd name="T54" fmla="*/ 73 w 179"/>
              <a:gd name="T55" fmla="*/ 102 h 148"/>
              <a:gd name="T56" fmla="*/ 55 w 179"/>
              <a:gd name="T57" fmla="*/ 120 h 148"/>
              <a:gd name="T58" fmla="*/ 44 w 179"/>
              <a:gd name="T59" fmla="*/ 124 h 148"/>
              <a:gd name="T60" fmla="*/ 32 w 179"/>
              <a:gd name="T61" fmla="*/ 120 h 148"/>
              <a:gd name="T62" fmla="*/ 32 w 179"/>
              <a:gd name="T63" fmla="*/ 97 h 148"/>
              <a:gd name="T64" fmla="*/ 54 w 179"/>
              <a:gd name="T65" fmla="*/ 76 h 148"/>
              <a:gd name="T66" fmla="*/ 68 w 179"/>
              <a:gd name="T67" fmla="*/ 40 h 148"/>
              <a:gd name="T68" fmla="*/ 73 w 179"/>
              <a:gd name="T69" fmla="*/ 35 h 148"/>
              <a:gd name="T70" fmla="*/ 49 w 179"/>
              <a:gd name="T71" fmla="*/ 46 h 148"/>
              <a:gd name="T72" fmla="*/ 15 w 179"/>
              <a:gd name="T73" fmla="*/ 80 h 148"/>
              <a:gd name="T74" fmla="*/ 15 w 179"/>
              <a:gd name="T75" fmla="*/ 137 h 148"/>
              <a:gd name="T76" fmla="*/ 44 w 179"/>
              <a:gd name="T77" fmla="*/ 148 h 148"/>
              <a:gd name="T78" fmla="*/ 72 w 179"/>
              <a:gd name="T79" fmla="*/ 137 h 148"/>
              <a:gd name="T80" fmla="*/ 106 w 179"/>
              <a:gd name="T81" fmla="*/ 103 h 148"/>
              <a:gd name="T82" fmla="*/ 111 w 179"/>
              <a:gd name="T83" fmla="*/ 5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8">
                <a:moveTo>
                  <a:pt x="130" y="103"/>
                </a:moveTo>
                <a:cubicBezTo>
                  <a:pt x="123" y="109"/>
                  <a:pt x="114" y="113"/>
                  <a:pt x="106" y="114"/>
                </a:cubicBezTo>
                <a:cubicBezTo>
                  <a:pt x="111" y="108"/>
                  <a:pt x="111" y="108"/>
                  <a:pt x="111" y="108"/>
                </a:cubicBezTo>
                <a:cubicBezTo>
                  <a:pt x="121" y="99"/>
                  <a:pt x="126" y="86"/>
                  <a:pt x="125" y="73"/>
                </a:cubicBezTo>
                <a:cubicBezTo>
                  <a:pt x="147" y="52"/>
                  <a:pt x="147" y="52"/>
                  <a:pt x="147" y="52"/>
                </a:cubicBezTo>
                <a:cubicBezTo>
                  <a:pt x="153" y="45"/>
                  <a:pt x="153" y="35"/>
                  <a:pt x="147" y="29"/>
                </a:cubicBezTo>
                <a:cubicBezTo>
                  <a:pt x="144" y="26"/>
                  <a:pt x="139" y="24"/>
                  <a:pt x="135" y="24"/>
                </a:cubicBezTo>
                <a:cubicBezTo>
                  <a:pt x="131" y="24"/>
                  <a:pt x="127" y="26"/>
                  <a:pt x="124" y="29"/>
                </a:cubicBezTo>
                <a:cubicBezTo>
                  <a:pt x="105" y="48"/>
                  <a:pt x="105" y="48"/>
                  <a:pt x="105" y="48"/>
                </a:cubicBezTo>
                <a:cubicBezTo>
                  <a:pt x="87" y="64"/>
                  <a:pt x="87" y="64"/>
                  <a:pt x="87" y="64"/>
                </a:cubicBezTo>
                <a:cubicBezTo>
                  <a:pt x="85" y="66"/>
                  <a:pt x="84" y="69"/>
                  <a:pt x="85" y="72"/>
                </a:cubicBezTo>
                <a:cubicBezTo>
                  <a:pt x="86" y="75"/>
                  <a:pt x="85" y="78"/>
                  <a:pt x="83" y="80"/>
                </a:cubicBezTo>
                <a:cubicBezTo>
                  <a:pt x="68" y="96"/>
                  <a:pt x="68" y="96"/>
                  <a:pt x="68" y="96"/>
                </a:cubicBezTo>
                <a:cubicBezTo>
                  <a:pt x="58" y="80"/>
                  <a:pt x="60" y="60"/>
                  <a:pt x="73" y="46"/>
                </a:cubicBezTo>
                <a:cubicBezTo>
                  <a:pt x="107" y="12"/>
                  <a:pt x="107" y="12"/>
                  <a:pt x="107" y="12"/>
                </a:cubicBezTo>
                <a:cubicBezTo>
                  <a:pt x="115" y="4"/>
                  <a:pt x="125" y="0"/>
                  <a:pt x="135" y="0"/>
                </a:cubicBezTo>
                <a:cubicBezTo>
                  <a:pt x="146" y="0"/>
                  <a:pt x="156" y="4"/>
                  <a:pt x="164" y="12"/>
                </a:cubicBezTo>
                <a:cubicBezTo>
                  <a:pt x="179" y="28"/>
                  <a:pt x="179" y="53"/>
                  <a:pt x="164" y="69"/>
                </a:cubicBezTo>
                <a:lnTo>
                  <a:pt x="130" y="103"/>
                </a:lnTo>
                <a:close/>
                <a:moveTo>
                  <a:pt x="111" y="53"/>
                </a:moveTo>
                <a:cubicBezTo>
                  <a:pt x="111" y="54"/>
                  <a:pt x="111" y="54"/>
                  <a:pt x="111" y="54"/>
                </a:cubicBezTo>
                <a:cubicBezTo>
                  <a:pt x="110" y="54"/>
                  <a:pt x="110" y="54"/>
                  <a:pt x="110" y="54"/>
                </a:cubicBezTo>
                <a:cubicBezTo>
                  <a:pt x="93" y="70"/>
                  <a:pt x="93" y="70"/>
                  <a:pt x="93" y="70"/>
                </a:cubicBezTo>
                <a:cubicBezTo>
                  <a:pt x="93" y="70"/>
                  <a:pt x="93" y="71"/>
                  <a:pt x="93" y="71"/>
                </a:cubicBezTo>
                <a:cubicBezTo>
                  <a:pt x="93" y="71"/>
                  <a:pt x="93" y="72"/>
                  <a:pt x="93" y="72"/>
                </a:cubicBezTo>
                <a:cubicBezTo>
                  <a:pt x="94" y="77"/>
                  <a:pt x="93" y="82"/>
                  <a:pt x="89" y="86"/>
                </a:cubicBezTo>
                <a:cubicBezTo>
                  <a:pt x="73" y="101"/>
                  <a:pt x="73" y="101"/>
                  <a:pt x="73" y="101"/>
                </a:cubicBezTo>
                <a:cubicBezTo>
                  <a:pt x="73" y="101"/>
                  <a:pt x="73" y="101"/>
                  <a:pt x="73" y="102"/>
                </a:cubicBezTo>
                <a:cubicBezTo>
                  <a:pt x="55" y="120"/>
                  <a:pt x="55" y="120"/>
                  <a:pt x="55" y="120"/>
                </a:cubicBezTo>
                <a:cubicBezTo>
                  <a:pt x="52" y="123"/>
                  <a:pt x="48" y="124"/>
                  <a:pt x="44" y="124"/>
                </a:cubicBezTo>
                <a:cubicBezTo>
                  <a:pt x="39" y="124"/>
                  <a:pt x="35" y="123"/>
                  <a:pt x="32" y="120"/>
                </a:cubicBezTo>
                <a:cubicBezTo>
                  <a:pt x="26" y="113"/>
                  <a:pt x="26" y="103"/>
                  <a:pt x="32" y="97"/>
                </a:cubicBezTo>
                <a:cubicBezTo>
                  <a:pt x="54" y="76"/>
                  <a:pt x="54" y="76"/>
                  <a:pt x="54" y="76"/>
                </a:cubicBezTo>
                <a:cubicBezTo>
                  <a:pt x="53" y="63"/>
                  <a:pt x="58" y="50"/>
                  <a:pt x="68" y="40"/>
                </a:cubicBezTo>
                <a:cubicBezTo>
                  <a:pt x="73" y="35"/>
                  <a:pt x="73" y="35"/>
                  <a:pt x="73" y="35"/>
                </a:cubicBezTo>
                <a:cubicBezTo>
                  <a:pt x="64" y="36"/>
                  <a:pt x="56" y="39"/>
                  <a:pt x="49" y="46"/>
                </a:cubicBezTo>
                <a:cubicBezTo>
                  <a:pt x="15" y="80"/>
                  <a:pt x="15" y="80"/>
                  <a:pt x="15" y="80"/>
                </a:cubicBezTo>
                <a:cubicBezTo>
                  <a:pt x="0" y="96"/>
                  <a:pt x="0" y="121"/>
                  <a:pt x="15" y="137"/>
                </a:cubicBezTo>
                <a:cubicBezTo>
                  <a:pt x="23" y="145"/>
                  <a:pt x="33" y="148"/>
                  <a:pt x="44" y="148"/>
                </a:cubicBezTo>
                <a:cubicBezTo>
                  <a:pt x="54" y="148"/>
                  <a:pt x="64" y="145"/>
                  <a:pt x="72" y="137"/>
                </a:cubicBezTo>
                <a:cubicBezTo>
                  <a:pt x="106" y="103"/>
                  <a:pt x="106" y="103"/>
                  <a:pt x="106" y="103"/>
                </a:cubicBezTo>
                <a:cubicBezTo>
                  <a:pt x="119" y="89"/>
                  <a:pt x="121" y="69"/>
                  <a:pt x="111" y="53"/>
                </a:cubicBezTo>
                <a:close/>
              </a:path>
            </a:pathLst>
          </a:custGeom>
          <a:solidFill>
            <a:schemeClr val="tx2">
              <a:lumMod val="95000"/>
            </a:schemeClr>
          </a:solidFill>
          <a:ln w="9525">
            <a:noFill/>
            <a:round/>
            <a:headEnd/>
            <a:tailEnd/>
          </a:ln>
        </p:spPr>
        <p:txBody>
          <a:bodyPr vert="horz" wrap="square" lIns="91392" tIns="45696" rIns="91392" bIns="45696" numCol="1" anchor="t" anchorCtr="0" compatLnSpc="1">
            <a:prstTxWarp prst="textNoShape">
              <a:avLst/>
            </a:prstTxWarp>
          </a:bodyPr>
          <a:lstStyle/>
          <a:p>
            <a:pPr algn="ctr" defTabSz="913943" fontAlgn="base">
              <a:spcBef>
                <a:spcPct val="0"/>
              </a:spcBef>
              <a:spcAft>
                <a:spcPct val="0"/>
              </a:spcAft>
              <a:defRPr/>
            </a:pPr>
            <a:endParaRPr lang="en-US" sz="1599">
              <a:solidFill>
                <a:srgbClr val="000000"/>
              </a:solidFill>
              <a:latin typeface="Arial"/>
            </a:endParaRPr>
          </a:p>
        </p:txBody>
      </p:sp>
      <p:sp>
        <p:nvSpPr>
          <p:cNvPr id="128" name="Freeform 74"/>
          <p:cNvSpPr>
            <a:spLocks noEditPoints="1"/>
          </p:cNvSpPr>
          <p:nvPr/>
        </p:nvSpPr>
        <p:spPr bwMode="auto">
          <a:xfrm>
            <a:off x="9565902" y="5975251"/>
            <a:ext cx="382863" cy="317650"/>
          </a:xfrm>
          <a:custGeom>
            <a:avLst/>
            <a:gdLst>
              <a:gd name="T0" fmla="*/ 130 w 179"/>
              <a:gd name="T1" fmla="*/ 103 h 148"/>
              <a:gd name="T2" fmla="*/ 106 w 179"/>
              <a:gd name="T3" fmla="*/ 114 h 148"/>
              <a:gd name="T4" fmla="*/ 111 w 179"/>
              <a:gd name="T5" fmla="*/ 108 h 148"/>
              <a:gd name="T6" fmla="*/ 125 w 179"/>
              <a:gd name="T7" fmla="*/ 73 h 148"/>
              <a:gd name="T8" fmla="*/ 147 w 179"/>
              <a:gd name="T9" fmla="*/ 52 h 148"/>
              <a:gd name="T10" fmla="*/ 147 w 179"/>
              <a:gd name="T11" fmla="*/ 29 h 148"/>
              <a:gd name="T12" fmla="*/ 135 w 179"/>
              <a:gd name="T13" fmla="*/ 24 h 148"/>
              <a:gd name="T14" fmla="*/ 124 w 179"/>
              <a:gd name="T15" fmla="*/ 29 h 148"/>
              <a:gd name="T16" fmla="*/ 105 w 179"/>
              <a:gd name="T17" fmla="*/ 48 h 148"/>
              <a:gd name="T18" fmla="*/ 87 w 179"/>
              <a:gd name="T19" fmla="*/ 64 h 148"/>
              <a:gd name="T20" fmla="*/ 85 w 179"/>
              <a:gd name="T21" fmla="*/ 72 h 148"/>
              <a:gd name="T22" fmla="*/ 83 w 179"/>
              <a:gd name="T23" fmla="*/ 80 h 148"/>
              <a:gd name="T24" fmla="*/ 68 w 179"/>
              <a:gd name="T25" fmla="*/ 96 h 148"/>
              <a:gd name="T26" fmla="*/ 73 w 179"/>
              <a:gd name="T27" fmla="*/ 46 h 148"/>
              <a:gd name="T28" fmla="*/ 107 w 179"/>
              <a:gd name="T29" fmla="*/ 12 h 148"/>
              <a:gd name="T30" fmla="*/ 135 w 179"/>
              <a:gd name="T31" fmla="*/ 0 h 148"/>
              <a:gd name="T32" fmla="*/ 164 w 179"/>
              <a:gd name="T33" fmla="*/ 12 h 148"/>
              <a:gd name="T34" fmla="*/ 164 w 179"/>
              <a:gd name="T35" fmla="*/ 69 h 148"/>
              <a:gd name="T36" fmla="*/ 130 w 179"/>
              <a:gd name="T37" fmla="*/ 103 h 148"/>
              <a:gd name="T38" fmla="*/ 111 w 179"/>
              <a:gd name="T39" fmla="*/ 53 h 148"/>
              <a:gd name="T40" fmla="*/ 111 w 179"/>
              <a:gd name="T41" fmla="*/ 54 h 148"/>
              <a:gd name="T42" fmla="*/ 110 w 179"/>
              <a:gd name="T43" fmla="*/ 54 h 148"/>
              <a:gd name="T44" fmla="*/ 93 w 179"/>
              <a:gd name="T45" fmla="*/ 70 h 148"/>
              <a:gd name="T46" fmla="*/ 93 w 179"/>
              <a:gd name="T47" fmla="*/ 71 h 148"/>
              <a:gd name="T48" fmla="*/ 93 w 179"/>
              <a:gd name="T49" fmla="*/ 72 h 148"/>
              <a:gd name="T50" fmla="*/ 89 w 179"/>
              <a:gd name="T51" fmla="*/ 86 h 148"/>
              <a:gd name="T52" fmla="*/ 73 w 179"/>
              <a:gd name="T53" fmla="*/ 101 h 148"/>
              <a:gd name="T54" fmla="*/ 73 w 179"/>
              <a:gd name="T55" fmla="*/ 102 h 148"/>
              <a:gd name="T56" fmla="*/ 55 w 179"/>
              <a:gd name="T57" fmla="*/ 120 h 148"/>
              <a:gd name="T58" fmla="*/ 44 w 179"/>
              <a:gd name="T59" fmla="*/ 124 h 148"/>
              <a:gd name="T60" fmla="*/ 32 w 179"/>
              <a:gd name="T61" fmla="*/ 120 h 148"/>
              <a:gd name="T62" fmla="*/ 32 w 179"/>
              <a:gd name="T63" fmla="*/ 97 h 148"/>
              <a:gd name="T64" fmla="*/ 54 w 179"/>
              <a:gd name="T65" fmla="*/ 76 h 148"/>
              <a:gd name="T66" fmla="*/ 68 w 179"/>
              <a:gd name="T67" fmla="*/ 40 h 148"/>
              <a:gd name="T68" fmla="*/ 73 w 179"/>
              <a:gd name="T69" fmla="*/ 35 h 148"/>
              <a:gd name="T70" fmla="*/ 49 w 179"/>
              <a:gd name="T71" fmla="*/ 46 h 148"/>
              <a:gd name="T72" fmla="*/ 15 w 179"/>
              <a:gd name="T73" fmla="*/ 80 h 148"/>
              <a:gd name="T74" fmla="*/ 15 w 179"/>
              <a:gd name="T75" fmla="*/ 137 h 148"/>
              <a:gd name="T76" fmla="*/ 44 w 179"/>
              <a:gd name="T77" fmla="*/ 148 h 148"/>
              <a:gd name="T78" fmla="*/ 72 w 179"/>
              <a:gd name="T79" fmla="*/ 137 h 148"/>
              <a:gd name="T80" fmla="*/ 106 w 179"/>
              <a:gd name="T81" fmla="*/ 103 h 148"/>
              <a:gd name="T82" fmla="*/ 111 w 179"/>
              <a:gd name="T83" fmla="*/ 5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8">
                <a:moveTo>
                  <a:pt x="130" y="103"/>
                </a:moveTo>
                <a:cubicBezTo>
                  <a:pt x="123" y="109"/>
                  <a:pt x="114" y="113"/>
                  <a:pt x="106" y="114"/>
                </a:cubicBezTo>
                <a:cubicBezTo>
                  <a:pt x="111" y="108"/>
                  <a:pt x="111" y="108"/>
                  <a:pt x="111" y="108"/>
                </a:cubicBezTo>
                <a:cubicBezTo>
                  <a:pt x="121" y="99"/>
                  <a:pt x="126" y="86"/>
                  <a:pt x="125" y="73"/>
                </a:cubicBezTo>
                <a:cubicBezTo>
                  <a:pt x="147" y="52"/>
                  <a:pt x="147" y="52"/>
                  <a:pt x="147" y="52"/>
                </a:cubicBezTo>
                <a:cubicBezTo>
                  <a:pt x="153" y="45"/>
                  <a:pt x="153" y="35"/>
                  <a:pt x="147" y="29"/>
                </a:cubicBezTo>
                <a:cubicBezTo>
                  <a:pt x="144" y="26"/>
                  <a:pt x="139" y="24"/>
                  <a:pt x="135" y="24"/>
                </a:cubicBezTo>
                <a:cubicBezTo>
                  <a:pt x="131" y="24"/>
                  <a:pt x="127" y="26"/>
                  <a:pt x="124" y="29"/>
                </a:cubicBezTo>
                <a:cubicBezTo>
                  <a:pt x="105" y="48"/>
                  <a:pt x="105" y="48"/>
                  <a:pt x="105" y="48"/>
                </a:cubicBezTo>
                <a:cubicBezTo>
                  <a:pt x="87" y="64"/>
                  <a:pt x="87" y="64"/>
                  <a:pt x="87" y="64"/>
                </a:cubicBezTo>
                <a:cubicBezTo>
                  <a:pt x="85" y="66"/>
                  <a:pt x="84" y="69"/>
                  <a:pt x="85" y="72"/>
                </a:cubicBezTo>
                <a:cubicBezTo>
                  <a:pt x="86" y="75"/>
                  <a:pt x="85" y="78"/>
                  <a:pt x="83" y="80"/>
                </a:cubicBezTo>
                <a:cubicBezTo>
                  <a:pt x="68" y="96"/>
                  <a:pt x="68" y="96"/>
                  <a:pt x="68" y="96"/>
                </a:cubicBezTo>
                <a:cubicBezTo>
                  <a:pt x="58" y="80"/>
                  <a:pt x="60" y="60"/>
                  <a:pt x="73" y="46"/>
                </a:cubicBezTo>
                <a:cubicBezTo>
                  <a:pt x="107" y="12"/>
                  <a:pt x="107" y="12"/>
                  <a:pt x="107" y="12"/>
                </a:cubicBezTo>
                <a:cubicBezTo>
                  <a:pt x="115" y="4"/>
                  <a:pt x="125" y="0"/>
                  <a:pt x="135" y="0"/>
                </a:cubicBezTo>
                <a:cubicBezTo>
                  <a:pt x="146" y="0"/>
                  <a:pt x="156" y="4"/>
                  <a:pt x="164" y="12"/>
                </a:cubicBezTo>
                <a:cubicBezTo>
                  <a:pt x="179" y="28"/>
                  <a:pt x="179" y="53"/>
                  <a:pt x="164" y="69"/>
                </a:cubicBezTo>
                <a:lnTo>
                  <a:pt x="130" y="103"/>
                </a:lnTo>
                <a:close/>
                <a:moveTo>
                  <a:pt x="111" y="53"/>
                </a:moveTo>
                <a:cubicBezTo>
                  <a:pt x="111" y="54"/>
                  <a:pt x="111" y="54"/>
                  <a:pt x="111" y="54"/>
                </a:cubicBezTo>
                <a:cubicBezTo>
                  <a:pt x="110" y="54"/>
                  <a:pt x="110" y="54"/>
                  <a:pt x="110" y="54"/>
                </a:cubicBezTo>
                <a:cubicBezTo>
                  <a:pt x="93" y="70"/>
                  <a:pt x="93" y="70"/>
                  <a:pt x="93" y="70"/>
                </a:cubicBezTo>
                <a:cubicBezTo>
                  <a:pt x="93" y="70"/>
                  <a:pt x="93" y="71"/>
                  <a:pt x="93" y="71"/>
                </a:cubicBezTo>
                <a:cubicBezTo>
                  <a:pt x="93" y="71"/>
                  <a:pt x="93" y="72"/>
                  <a:pt x="93" y="72"/>
                </a:cubicBezTo>
                <a:cubicBezTo>
                  <a:pt x="94" y="77"/>
                  <a:pt x="93" y="82"/>
                  <a:pt x="89" y="86"/>
                </a:cubicBezTo>
                <a:cubicBezTo>
                  <a:pt x="73" y="101"/>
                  <a:pt x="73" y="101"/>
                  <a:pt x="73" y="101"/>
                </a:cubicBezTo>
                <a:cubicBezTo>
                  <a:pt x="73" y="101"/>
                  <a:pt x="73" y="101"/>
                  <a:pt x="73" y="102"/>
                </a:cubicBezTo>
                <a:cubicBezTo>
                  <a:pt x="55" y="120"/>
                  <a:pt x="55" y="120"/>
                  <a:pt x="55" y="120"/>
                </a:cubicBezTo>
                <a:cubicBezTo>
                  <a:pt x="52" y="123"/>
                  <a:pt x="48" y="124"/>
                  <a:pt x="44" y="124"/>
                </a:cubicBezTo>
                <a:cubicBezTo>
                  <a:pt x="39" y="124"/>
                  <a:pt x="35" y="123"/>
                  <a:pt x="32" y="120"/>
                </a:cubicBezTo>
                <a:cubicBezTo>
                  <a:pt x="26" y="113"/>
                  <a:pt x="26" y="103"/>
                  <a:pt x="32" y="97"/>
                </a:cubicBezTo>
                <a:cubicBezTo>
                  <a:pt x="54" y="76"/>
                  <a:pt x="54" y="76"/>
                  <a:pt x="54" y="76"/>
                </a:cubicBezTo>
                <a:cubicBezTo>
                  <a:pt x="53" y="63"/>
                  <a:pt x="58" y="50"/>
                  <a:pt x="68" y="40"/>
                </a:cubicBezTo>
                <a:cubicBezTo>
                  <a:pt x="73" y="35"/>
                  <a:pt x="73" y="35"/>
                  <a:pt x="73" y="35"/>
                </a:cubicBezTo>
                <a:cubicBezTo>
                  <a:pt x="64" y="36"/>
                  <a:pt x="56" y="39"/>
                  <a:pt x="49" y="46"/>
                </a:cubicBezTo>
                <a:cubicBezTo>
                  <a:pt x="15" y="80"/>
                  <a:pt x="15" y="80"/>
                  <a:pt x="15" y="80"/>
                </a:cubicBezTo>
                <a:cubicBezTo>
                  <a:pt x="0" y="96"/>
                  <a:pt x="0" y="121"/>
                  <a:pt x="15" y="137"/>
                </a:cubicBezTo>
                <a:cubicBezTo>
                  <a:pt x="23" y="145"/>
                  <a:pt x="33" y="148"/>
                  <a:pt x="44" y="148"/>
                </a:cubicBezTo>
                <a:cubicBezTo>
                  <a:pt x="54" y="148"/>
                  <a:pt x="64" y="145"/>
                  <a:pt x="72" y="137"/>
                </a:cubicBezTo>
                <a:cubicBezTo>
                  <a:pt x="106" y="103"/>
                  <a:pt x="106" y="103"/>
                  <a:pt x="106" y="103"/>
                </a:cubicBezTo>
                <a:cubicBezTo>
                  <a:pt x="119" y="89"/>
                  <a:pt x="121" y="69"/>
                  <a:pt x="111" y="53"/>
                </a:cubicBezTo>
                <a:close/>
              </a:path>
            </a:pathLst>
          </a:custGeom>
          <a:solidFill>
            <a:schemeClr val="tx2">
              <a:lumMod val="95000"/>
            </a:schemeClr>
          </a:solidFill>
          <a:ln w="9525">
            <a:noFill/>
            <a:round/>
            <a:headEnd/>
            <a:tailEnd/>
          </a:ln>
        </p:spPr>
        <p:txBody>
          <a:bodyPr vert="horz" wrap="square" lIns="91392" tIns="45696" rIns="91392" bIns="45696" numCol="1" anchor="t" anchorCtr="0" compatLnSpc="1">
            <a:prstTxWarp prst="textNoShape">
              <a:avLst/>
            </a:prstTxWarp>
          </a:bodyPr>
          <a:lstStyle/>
          <a:p>
            <a:pPr algn="ctr" defTabSz="913943" fontAlgn="base">
              <a:spcBef>
                <a:spcPct val="0"/>
              </a:spcBef>
              <a:spcAft>
                <a:spcPct val="0"/>
              </a:spcAft>
              <a:defRPr/>
            </a:pPr>
            <a:endParaRPr lang="en-US" sz="1599">
              <a:solidFill>
                <a:srgbClr val="000000"/>
              </a:solidFill>
              <a:latin typeface="Arial"/>
            </a:endParaRPr>
          </a:p>
        </p:txBody>
      </p:sp>
      <p:pic>
        <p:nvPicPr>
          <p:cNvPr id="46" name="Picture 45">
            <a:extLst>
              <a:ext uri="{FF2B5EF4-FFF2-40B4-BE49-F238E27FC236}">
                <a16:creationId xmlns:a16="http://schemas.microsoft.com/office/drawing/2014/main" id="{BC99E49B-3CBD-4C6A-8EB2-61FDF978D7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790" t="11500" r="22634" b="16093"/>
          <a:stretch/>
        </p:blipFill>
        <p:spPr>
          <a:xfrm>
            <a:off x="7486830" y="5671404"/>
            <a:ext cx="1203202" cy="959888"/>
          </a:xfrm>
          <a:prstGeom prst="rect">
            <a:avLst/>
          </a:prstGeom>
        </p:spPr>
      </p:pic>
      <p:sp>
        <p:nvSpPr>
          <p:cNvPr id="126" name="Freeform 74"/>
          <p:cNvSpPr>
            <a:spLocks noEditPoints="1"/>
          </p:cNvSpPr>
          <p:nvPr/>
        </p:nvSpPr>
        <p:spPr bwMode="auto">
          <a:xfrm>
            <a:off x="7381858" y="5988526"/>
            <a:ext cx="382863" cy="317650"/>
          </a:xfrm>
          <a:custGeom>
            <a:avLst/>
            <a:gdLst>
              <a:gd name="T0" fmla="*/ 130 w 179"/>
              <a:gd name="T1" fmla="*/ 103 h 148"/>
              <a:gd name="T2" fmla="*/ 106 w 179"/>
              <a:gd name="T3" fmla="*/ 114 h 148"/>
              <a:gd name="T4" fmla="*/ 111 w 179"/>
              <a:gd name="T5" fmla="*/ 108 h 148"/>
              <a:gd name="T6" fmla="*/ 125 w 179"/>
              <a:gd name="T7" fmla="*/ 73 h 148"/>
              <a:gd name="T8" fmla="*/ 147 w 179"/>
              <a:gd name="T9" fmla="*/ 52 h 148"/>
              <a:gd name="T10" fmla="*/ 147 w 179"/>
              <a:gd name="T11" fmla="*/ 29 h 148"/>
              <a:gd name="T12" fmla="*/ 135 w 179"/>
              <a:gd name="T13" fmla="*/ 24 h 148"/>
              <a:gd name="T14" fmla="*/ 124 w 179"/>
              <a:gd name="T15" fmla="*/ 29 h 148"/>
              <a:gd name="T16" fmla="*/ 105 w 179"/>
              <a:gd name="T17" fmla="*/ 48 h 148"/>
              <a:gd name="T18" fmla="*/ 87 w 179"/>
              <a:gd name="T19" fmla="*/ 64 h 148"/>
              <a:gd name="T20" fmla="*/ 85 w 179"/>
              <a:gd name="T21" fmla="*/ 72 h 148"/>
              <a:gd name="T22" fmla="*/ 83 w 179"/>
              <a:gd name="T23" fmla="*/ 80 h 148"/>
              <a:gd name="T24" fmla="*/ 68 w 179"/>
              <a:gd name="T25" fmla="*/ 96 h 148"/>
              <a:gd name="T26" fmla="*/ 73 w 179"/>
              <a:gd name="T27" fmla="*/ 46 h 148"/>
              <a:gd name="T28" fmla="*/ 107 w 179"/>
              <a:gd name="T29" fmla="*/ 12 h 148"/>
              <a:gd name="T30" fmla="*/ 135 w 179"/>
              <a:gd name="T31" fmla="*/ 0 h 148"/>
              <a:gd name="T32" fmla="*/ 164 w 179"/>
              <a:gd name="T33" fmla="*/ 12 h 148"/>
              <a:gd name="T34" fmla="*/ 164 w 179"/>
              <a:gd name="T35" fmla="*/ 69 h 148"/>
              <a:gd name="T36" fmla="*/ 130 w 179"/>
              <a:gd name="T37" fmla="*/ 103 h 148"/>
              <a:gd name="T38" fmla="*/ 111 w 179"/>
              <a:gd name="T39" fmla="*/ 53 h 148"/>
              <a:gd name="T40" fmla="*/ 111 w 179"/>
              <a:gd name="T41" fmla="*/ 54 h 148"/>
              <a:gd name="T42" fmla="*/ 110 w 179"/>
              <a:gd name="T43" fmla="*/ 54 h 148"/>
              <a:gd name="T44" fmla="*/ 93 w 179"/>
              <a:gd name="T45" fmla="*/ 70 h 148"/>
              <a:gd name="T46" fmla="*/ 93 w 179"/>
              <a:gd name="T47" fmla="*/ 71 h 148"/>
              <a:gd name="T48" fmla="*/ 93 w 179"/>
              <a:gd name="T49" fmla="*/ 72 h 148"/>
              <a:gd name="T50" fmla="*/ 89 w 179"/>
              <a:gd name="T51" fmla="*/ 86 h 148"/>
              <a:gd name="T52" fmla="*/ 73 w 179"/>
              <a:gd name="T53" fmla="*/ 101 h 148"/>
              <a:gd name="T54" fmla="*/ 73 w 179"/>
              <a:gd name="T55" fmla="*/ 102 h 148"/>
              <a:gd name="T56" fmla="*/ 55 w 179"/>
              <a:gd name="T57" fmla="*/ 120 h 148"/>
              <a:gd name="T58" fmla="*/ 44 w 179"/>
              <a:gd name="T59" fmla="*/ 124 h 148"/>
              <a:gd name="T60" fmla="*/ 32 w 179"/>
              <a:gd name="T61" fmla="*/ 120 h 148"/>
              <a:gd name="T62" fmla="*/ 32 w 179"/>
              <a:gd name="T63" fmla="*/ 97 h 148"/>
              <a:gd name="T64" fmla="*/ 54 w 179"/>
              <a:gd name="T65" fmla="*/ 76 h 148"/>
              <a:gd name="T66" fmla="*/ 68 w 179"/>
              <a:gd name="T67" fmla="*/ 40 h 148"/>
              <a:gd name="T68" fmla="*/ 73 w 179"/>
              <a:gd name="T69" fmla="*/ 35 h 148"/>
              <a:gd name="T70" fmla="*/ 49 w 179"/>
              <a:gd name="T71" fmla="*/ 46 h 148"/>
              <a:gd name="T72" fmla="*/ 15 w 179"/>
              <a:gd name="T73" fmla="*/ 80 h 148"/>
              <a:gd name="T74" fmla="*/ 15 w 179"/>
              <a:gd name="T75" fmla="*/ 137 h 148"/>
              <a:gd name="T76" fmla="*/ 44 w 179"/>
              <a:gd name="T77" fmla="*/ 148 h 148"/>
              <a:gd name="T78" fmla="*/ 72 w 179"/>
              <a:gd name="T79" fmla="*/ 137 h 148"/>
              <a:gd name="T80" fmla="*/ 106 w 179"/>
              <a:gd name="T81" fmla="*/ 103 h 148"/>
              <a:gd name="T82" fmla="*/ 111 w 179"/>
              <a:gd name="T83" fmla="*/ 5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8">
                <a:moveTo>
                  <a:pt x="130" y="103"/>
                </a:moveTo>
                <a:cubicBezTo>
                  <a:pt x="123" y="109"/>
                  <a:pt x="114" y="113"/>
                  <a:pt x="106" y="114"/>
                </a:cubicBezTo>
                <a:cubicBezTo>
                  <a:pt x="111" y="108"/>
                  <a:pt x="111" y="108"/>
                  <a:pt x="111" y="108"/>
                </a:cubicBezTo>
                <a:cubicBezTo>
                  <a:pt x="121" y="99"/>
                  <a:pt x="126" y="86"/>
                  <a:pt x="125" y="73"/>
                </a:cubicBezTo>
                <a:cubicBezTo>
                  <a:pt x="147" y="52"/>
                  <a:pt x="147" y="52"/>
                  <a:pt x="147" y="52"/>
                </a:cubicBezTo>
                <a:cubicBezTo>
                  <a:pt x="153" y="45"/>
                  <a:pt x="153" y="35"/>
                  <a:pt x="147" y="29"/>
                </a:cubicBezTo>
                <a:cubicBezTo>
                  <a:pt x="144" y="26"/>
                  <a:pt x="139" y="24"/>
                  <a:pt x="135" y="24"/>
                </a:cubicBezTo>
                <a:cubicBezTo>
                  <a:pt x="131" y="24"/>
                  <a:pt x="127" y="26"/>
                  <a:pt x="124" y="29"/>
                </a:cubicBezTo>
                <a:cubicBezTo>
                  <a:pt x="105" y="48"/>
                  <a:pt x="105" y="48"/>
                  <a:pt x="105" y="48"/>
                </a:cubicBezTo>
                <a:cubicBezTo>
                  <a:pt x="87" y="64"/>
                  <a:pt x="87" y="64"/>
                  <a:pt x="87" y="64"/>
                </a:cubicBezTo>
                <a:cubicBezTo>
                  <a:pt x="85" y="66"/>
                  <a:pt x="84" y="69"/>
                  <a:pt x="85" y="72"/>
                </a:cubicBezTo>
                <a:cubicBezTo>
                  <a:pt x="86" y="75"/>
                  <a:pt x="85" y="78"/>
                  <a:pt x="83" y="80"/>
                </a:cubicBezTo>
                <a:cubicBezTo>
                  <a:pt x="68" y="96"/>
                  <a:pt x="68" y="96"/>
                  <a:pt x="68" y="96"/>
                </a:cubicBezTo>
                <a:cubicBezTo>
                  <a:pt x="58" y="80"/>
                  <a:pt x="60" y="60"/>
                  <a:pt x="73" y="46"/>
                </a:cubicBezTo>
                <a:cubicBezTo>
                  <a:pt x="107" y="12"/>
                  <a:pt x="107" y="12"/>
                  <a:pt x="107" y="12"/>
                </a:cubicBezTo>
                <a:cubicBezTo>
                  <a:pt x="115" y="4"/>
                  <a:pt x="125" y="0"/>
                  <a:pt x="135" y="0"/>
                </a:cubicBezTo>
                <a:cubicBezTo>
                  <a:pt x="146" y="0"/>
                  <a:pt x="156" y="4"/>
                  <a:pt x="164" y="12"/>
                </a:cubicBezTo>
                <a:cubicBezTo>
                  <a:pt x="179" y="28"/>
                  <a:pt x="179" y="53"/>
                  <a:pt x="164" y="69"/>
                </a:cubicBezTo>
                <a:lnTo>
                  <a:pt x="130" y="103"/>
                </a:lnTo>
                <a:close/>
                <a:moveTo>
                  <a:pt x="111" y="53"/>
                </a:moveTo>
                <a:cubicBezTo>
                  <a:pt x="111" y="54"/>
                  <a:pt x="111" y="54"/>
                  <a:pt x="111" y="54"/>
                </a:cubicBezTo>
                <a:cubicBezTo>
                  <a:pt x="110" y="54"/>
                  <a:pt x="110" y="54"/>
                  <a:pt x="110" y="54"/>
                </a:cubicBezTo>
                <a:cubicBezTo>
                  <a:pt x="93" y="70"/>
                  <a:pt x="93" y="70"/>
                  <a:pt x="93" y="70"/>
                </a:cubicBezTo>
                <a:cubicBezTo>
                  <a:pt x="93" y="70"/>
                  <a:pt x="93" y="71"/>
                  <a:pt x="93" y="71"/>
                </a:cubicBezTo>
                <a:cubicBezTo>
                  <a:pt x="93" y="71"/>
                  <a:pt x="93" y="72"/>
                  <a:pt x="93" y="72"/>
                </a:cubicBezTo>
                <a:cubicBezTo>
                  <a:pt x="94" y="77"/>
                  <a:pt x="93" y="82"/>
                  <a:pt x="89" y="86"/>
                </a:cubicBezTo>
                <a:cubicBezTo>
                  <a:pt x="73" y="101"/>
                  <a:pt x="73" y="101"/>
                  <a:pt x="73" y="101"/>
                </a:cubicBezTo>
                <a:cubicBezTo>
                  <a:pt x="73" y="101"/>
                  <a:pt x="73" y="101"/>
                  <a:pt x="73" y="102"/>
                </a:cubicBezTo>
                <a:cubicBezTo>
                  <a:pt x="55" y="120"/>
                  <a:pt x="55" y="120"/>
                  <a:pt x="55" y="120"/>
                </a:cubicBezTo>
                <a:cubicBezTo>
                  <a:pt x="52" y="123"/>
                  <a:pt x="48" y="124"/>
                  <a:pt x="44" y="124"/>
                </a:cubicBezTo>
                <a:cubicBezTo>
                  <a:pt x="39" y="124"/>
                  <a:pt x="35" y="123"/>
                  <a:pt x="32" y="120"/>
                </a:cubicBezTo>
                <a:cubicBezTo>
                  <a:pt x="26" y="113"/>
                  <a:pt x="26" y="103"/>
                  <a:pt x="32" y="97"/>
                </a:cubicBezTo>
                <a:cubicBezTo>
                  <a:pt x="54" y="76"/>
                  <a:pt x="54" y="76"/>
                  <a:pt x="54" y="76"/>
                </a:cubicBezTo>
                <a:cubicBezTo>
                  <a:pt x="53" y="63"/>
                  <a:pt x="58" y="50"/>
                  <a:pt x="68" y="40"/>
                </a:cubicBezTo>
                <a:cubicBezTo>
                  <a:pt x="73" y="35"/>
                  <a:pt x="73" y="35"/>
                  <a:pt x="73" y="35"/>
                </a:cubicBezTo>
                <a:cubicBezTo>
                  <a:pt x="64" y="36"/>
                  <a:pt x="56" y="39"/>
                  <a:pt x="49" y="46"/>
                </a:cubicBezTo>
                <a:cubicBezTo>
                  <a:pt x="15" y="80"/>
                  <a:pt x="15" y="80"/>
                  <a:pt x="15" y="80"/>
                </a:cubicBezTo>
                <a:cubicBezTo>
                  <a:pt x="0" y="96"/>
                  <a:pt x="0" y="121"/>
                  <a:pt x="15" y="137"/>
                </a:cubicBezTo>
                <a:cubicBezTo>
                  <a:pt x="23" y="145"/>
                  <a:pt x="33" y="148"/>
                  <a:pt x="44" y="148"/>
                </a:cubicBezTo>
                <a:cubicBezTo>
                  <a:pt x="54" y="148"/>
                  <a:pt x="64" y="145"/>
                  <a:pt x="72" y="137"/>
                </a:cubicBezTo>
                <a:cubicBezTo>
                  <a:pt x="106" y="103"/>
                  <a:pt x="106" y="103"/>
                  <a:pt x="106" y="103"/>
                </a:cubicBezTo>
                <a:cubicBezTo>
                  <a:pt x="119" y="89"/>
                  <a:pt x="121" y="69"/>
                  <a:pt x="111" y="53"/>
                </a:cubicBezTo>
                <a:close/>
              </a:path>
            </a:pathLst>
          </a:custGeom>
          <a:solidFill>
            <a:schemeClr val="tx2">
              <a:lumMod val="95000"/>
            </a:schemeClr>
          </a:solidFill>
          <a:ln w="9525">
            <a:noFill/>
            <a:round/>
            <a:headEnd/>
            <a:tailEnd/>
          </a:ln>
        </p:spPr>
        <p:txBody>
          <a:bodyPr vert="horz" wrap="square" lIns="91392" tIns="45696" rIns="91392" bIns="45696" numCol="1" anchor="t" anchorCtr="0" compatLnSpc="1">
            <a:prstTxWarp prst="textNoShape">
              <a:avLst/>
            </a:prstTxWarp>
          </a:bodyPr>
          <a:lstStyle/>
          <a:p>
            <a:pPr algn="ctr" defTabSz="913943" fontAlgn="base">
              <a:spcBef>
                <a:spcPct val="0"/>
              </a:spcBef>
              <a:spcAft>
                <a:spcPct val="0"/>
              </a:spcAft>
              <a:defRPr/>
            </a:pPr>
            <a:endParaRPr lang="en-US" sz="1599">
              <a:solidFill>
                <a:srgbClr val="000000"/>
              </a:solidFill>
              <a:latin typeface="Arial"/>
            </a:endParaRPr>
          </a:p>
        </p:txBody>
      </p:sp>
      <p:sp>
        <p:nvSpPr>
          <p:cNvPr id="127" name="Freeform 74"/>
          <p:cNvSpPr>
            <a:spLocks noEditPoints="1"/>
          </p:cNvSpPr>
          <p:nvPr/>
        </p:nvSpPr>
        <p:spPr bwMode="auto">
          <a:xfrm>
            <a:off x="8500810" y="5975251"/>
            <a:ext cx="382863" cy="317650"/>
          </a:xfrm>
          <a:custGeom>
            <a:avLst/>
            <a:gdLst>
              <a:gd name="T0" fmla="*/ 130 w 179"/>
              <a:gd name="T1" fmla="*/ 103 h 148"/>
              <a:gd name="T2" fmla="*/ 106 w 179"/>
              <a:gd name="T3" fmla="*/ 114 h 148"/>
              <a:gd name="T4" fmla="*/ 111 w 179"/>
              <a:gd name="T5" fmla="*/ 108 h 148"/>
              <a:gd name="T6" fmla="*/ 125 w 179"/>
              <a:gd name="T7" fmla="*/ 73 h 148"/>
              <a:gd name="T8" fmla="*/ 147 w 179"/>
              <a:gd name="T9" fmla="*/ 52 h 148"/>
              <a:gd name="T10" fmla="*/ 147 w 179"/>
              <a:gd name="T11" fmla="*/ 29 h 148"/>
              <a:gd name="T12" fmla="*/ 135 w 179"/>
              <a:gd name="T13" fmla="*/ 24 h 148"/>
              <a:gd name="T14" fmla="*/ 124 w 179"/>
              <a:gd name="T15" fmla="*/ 29 h 148"/>
              <a:gd name="T16" fmla="*/ 105 w 179"/>
              <a:gd name="T17" fmla="*/ 48 h 148"/>
              <a:gd name="T18" fmla="*/ 87 w 179"/>
              <a:gd name="T19" fmla="*/ 64 h 148"/>
              <a:gd name="T20" fmla="*/ 85 w 179"/>
              <a:gd name="T21" fmla="*/ 72 h 148"/>
              <a:gd name="T22" fmla="*/ 83 w 179"/>
              <a:gd name="T23" fmla="*/ 80 h 148"/>
              <a:gd name="T24" fmla="*/ 68 w 179"/>
              <a:gd name="T25" fmla="*/ 96 h 148"/>
              <a:gd name="T26" fmla="*/ 73 w 179"/>
              <a:gd name="T27" fmla="*/ 46 h 148"/>
              <a:gd name="T28" fmla="*/ 107 w 179"/>
              <a:gd name="T29" fmla="*/ 12 h 148"/>
              <a:gd name="T30" fmla="*/ 135 w 179"/>
              <a:gd name="T31" fmla="*/ 0 h 148"/>
              <a:gd name="T32" fmla="*/ 164 w 179"/>
              <a:gd name="T33" fmla="*/ 12 h 148"/>
              <a:gd name="T34" fmla="*/ 164 w 179"/>
              <a:gd name="T35" fmla="*/ 69 h 148"/>
              <a:gd name="T36" fmla="*/ 130 w 179"/>
              <a:gd name="T37" fmla="*/ 103 h 148"/>
              <a:gd name="T38" fmla="*/ 111 w 179"/>
              <a:gd name="T39" fmla="*/ 53 h 148"/>
              <a:gd name="T40" fmla="*/ 111 w 179"/>
              <a:gd name="T41" fmla="*/ 54 h 148"/>
              <a:gd name="T42" fmla="*/ 110 w 179"/>
              <a:gd name="T43" fmla="*/ 54 h 148"/>
              <a:gd name="T44" fmla="*/ 93 w 179"/>
              <a:gd name="T45" fmla="*/ 70 h 148"/>
              <a:gd name="T46" fmla="*/ 93 w 179"/>
              <a:gd name="T47" fmla="*/ 71 h 148"/>
              <a:gd name="T48" fmla="*/ 93 w 179"/>
              <a:gd name="T49" fmla="*/ 72 h 148"/>
              <a:gd name="T50" fmla="*/ 89 w 179"/>
              <a:gd name="T51" fmla="*/ 86 h 148"/>
              <a:gd name="T52" fmla="*/ 73 w 179"/>
              <a:gd name="T53" fmla="*/ 101 h 148"/>
              <a:gd name="T54" fmla="*/ 73 w 179"/>
              <a:gd name="T55" fmla="*/ 102 h 148"/>
              <a:gd name="T56" fmla="*/ 55 w 179"/>
              <a:gd name="T57" fmla="*/ 120 h 148"/>
              <a:gd name="T58" fmla="*/ 44 w 179"/>
              <a:gd name="T59" fmla="*/ 124 h 148"/>
              <a:gd name="T60" fmla="*/ 32 w 179"/>
              <a:gd name="T61" fmla="*/ 120 h 148"/>
              <a:gd name="T62" fmla="*/ 32 w 179"/>
              <a:gd name="T63" fmla="*/ 97 h 148"/>
              <a:gd name="T64" fmla="*/ 54 w 179"/>
              <a:gd name="T65" fmla="*/ 76 h 148"/>
              <a:gd name="T66" fmla="*/ 68 w 179"/>
              <a:gd name="T67" fmla="*/ 40 h 148"/>
              <a:gd name="T68" fmla="*/ 73 w 179"/>
              <a:gd name="T69" fmla="*/ 35 h 148"/>
              <a:gd name="T70" fmla="*/ 49 w 179"/>
              <a:gd name="T71" fmla="*/ 46 h 148"/>
              <a:gd name="T72" fmla="*/ 15 w 179"/>
              <a:gd name="T73" fmla="*/ 80 h 148"/>
              <a:gd name="T74" fmla="*/ 15 w 179"/>
              <a:gd name="T75" fmla="*/ 137 h 148"/>
              <a:gd name="T76" fmla="*/ 44 w 179"/>
              <a:gd name="T77" fmla="*/ 148 h 148"/>
              <a:gd name="T78" fmla="*/ 72 w 179"/>
              <a:gd name="T79" fmla="*/ 137 h 148"/>
              <a:gd name="T80" fmla="*/ 106 w 179"/>
              <a:gd name="T81" fmla="*/ 103 h 148"/>
              <a:gd name="T82" fmla="*/ 111 w 179"/>
              <a:gd name="T83" fmla="*/ 5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8">
                <a:moveTo>
                  <a:pt x="130" y="103"/>
                </a:moveTo>
                <a:cubicBezTo>
                  <a:pt x="123" y="109"/>
                  <a:pt x="114" y="113"/>
                  <a:pt x="106" y="114"/>
                </a:cubicBezTo>
                <a:cubicBezTo>
                  <a:pt x="111" y="108"/>
                  <a:pt x="111" y="108"/>
                  <a:pt x="111" y="108"/>
                </a:cubicBezTo>
                <a:cubicBezTo>
                  <a:pt x="121" y="99"/>
                  <a:pt x="126" y="86"/>
                  <a:pt x="125" y="73"/>
                </a:cubicBezTo>
                <a:cubicBezTo>
                  <a:pt x="147" y="52"/>
                  <a:pt x="147" y="52"/>
                  <a:pt x="147" y="52"/>
                </a:cubicBezTo>
                <a:cubicBezTo>
                  <a:pt x="153" y="45"/>
                  <a:pt x="153" y="35"/>
                  <a:pt x="147" y="29"/>
                </a:cubicBezTo>
                <a:cubicBezTo>
                  <a:pt x="144" y="26"/>
                  <a:pt x="139" y="24"/>
                  <a:pt x="135" y="24"/>
                </a:cubicBezTo>
                <a:cubicBezTo>
                  <a:pt x="131" y="24"/>
                  <a:pt x="127" y="26"/>
                  <a:pt x="124" y="29"/>
                </a:cubicBezTo>
                <a:cubicBezTo>
                  <a:pt x="105" y="48"/>
                  <a:pt x="105" y="48"/>
                  <a:pt x="105" y="48"/>
                </a:cubicBezTo>
                <a:cubicBezTo>
                  <a:pt x="87" y="64"/>
                  <a:pt x="87" y="64"/>
                  <a:pt x="87" y="64"/>
                </a:cubicBezTo>
                <a:cubicBezTo>
                  <a:pt x="85" y="66"/>
                  <a:pt x="84" y="69"/>
                  <a:pt x="85" y="72"/>
                </a:cubicBezTo>
                <a:cubicBezTo>
                  <a:pt x="86" y="75"/>
                  <a:pt x="85" y="78"/>
                  <a:pt x="83" y="80"/>
                </a:cubicBezTo>
                <a:cubicBezTo>
                  <a:pt x="68" y="96"/>
                  <a:pt x="68" y="96"/>
                  <a:pt x="68" y="96"/>
                </a:cubicBezTo>
                <a:cubicBezTo>
                  <a:pt x="58" y="80"/>
                  <a:pt x="60" y="60"/>
                  <a:pt x="73" y="46"/>
                </a:cubicBezTo>
                <a:cubicBezTo>
                  <a:pt x="107" y="12"/>
                  <a:pt x="107" y="12"/>
                  <a:pt x="107" y="12"/>
                </a:cubicBezTo>
                <a:cubicBezTo>
                  <a:pt x="115" y="4"/>
                  <a:pt x="125" y="0"/>
                  <a:pt x="135" y="0"/>
                </a:cubicBezTo>
                <a:cubicBezTo>
                  <a:pt x="146" y="0"/>
                  <a:pt x="156" y="4"/>
                  <a:pt x="164" y="12"/>
                </a:cubicBezTo>
                <a:cubicBezTo>
                  <a:pt x="179" y="28"/>
                  <a:pt x="179" y="53"/>
                  <a:pt x="164" y="69"/>
                </a:cubicBezTo>
                <a:lnTo>
                  <a:pt x="130" y="103"/>
                </a:lnTo>
                <a:close/>
                <a:moveTo>
                  <a:pt x="111" y="53"/>
                </a:moveTo>
                <a:cubicBezTo>
                  <a:pt x="111" y="54"/>
                  <a:pt x="111" y="54"/>
                  <a:pt x="111" y="54"/>
                </a:cubicBezTo>
                <a:cubicBezTo>
                  <a:pt x="110" y="54"/>
                  <a:pt x="110" y="54"/>
                  <a:pt x="110" y="54"/>
                </a:cubicBezTo>
                <a:cubicBezTo>
                  <a:pt x="93" y="70"/>
                  <a:pt x="93" y="70"/>
                  <a:pt x="93" y="70"/>
                </a:cubicBezTo>
                <a:cubicBezTo>
                  <a:pt x="93" y="70"/>
                  <a:pt x="93" y="71"/>
                  <a:pt x="93" y="71"/>
                </a:cubicBezTo>
                <a:cubicBezTo>
                  <a:pt x="93" y="71"/>
                  <a:pt x="93" y="72"/>
                  <a:pt x="93" y="72"/>
                </a:cubicBezTo>
                <a:cubicBezTo>
                  <a:pt x="94" y="77"/>
                  <a:pt x="93" y="82"/>
                  <a:pt x="89" y="86"/>
                </a:cubicBezTo>
                <a:cubicBezTo>
                  <a:pt x="73" y="101"/>
                  <a:pt x="73" y="101"/>
                  <a:pt x="73" y="101"/>
                </a:cubicBezTo>
                <a:cubicBezTo>
                  <a:pt x="73" y="101"/>
                  <a:pt x="73" y="101"/>
                  <a:pt x="73" y="102"/>
                </a:cubicBezTo>
                <a:cubicBezTo>
                  <a:pt x="55" y="120"/>
                  <a:pt x="55" y="120"/>
                  <a:pt x="55" y="120"/>
                </a:cubicBezTo>
                <a:cubicBezTo>
                  <a:pt x="52" y="123"/>
                  <a:pt x="48" y="124"/>
                  <a:pt x="44" y="124"/>
                </a:cubicBezTo>
                <a:cubicBezTo>
                  <a:pt x="39" y="124"/>
                  <a:pt x="35" y="123"/>
                  <a:pt x="32" y="120"/>
                </a:cubicBezTo>
                <a:cubicBezTo>
                  <a:pt x="26" y="113"/>
                  <a:pt x="26" y="103"/>
                  <a:pt x="32" y="97"/>
                </a:cubicBezTo>
                <a:cubicBezTo>
                  <a:pt x="54" y="76"/>
                  <a:pt x="54" y="76"/>
                  <a:pt x="54" y="76"/>
                </a:cubicBezTo>
                <a:cubicBezTo>
                  <a:pt x="53" y="63"/>
                  <a:pt x="58" y="50"/>
                  <a:pt x="68" y="40"/>
                </a:cubicBezTo>
                <a:cubicBezTo>
                  <a:pt x="73" y="35"/>
                  <a:pt x="73" y="35"/>
                  <a:pt x="73" y="35"/>
                </a:cubicBezTo>
                <a:cubicBezTo>
                  <a:pt x="64" y="36"/>
                  <a:pt x="56" y="39"/>
                  <a:pt x="49" y="46"/>
                </a:cubicBezTo>
                <a:cubicBezTo>
                  <a:pt x="15" y="80"/>
                  <a:pt x="15" y="80"/>
                  <a:pt x="15" y="80"/>
                </a:cubicBezTo>
                <a:cubicBezTo>
                  <a:pt x="0" y="96"/>
                  <a:pt x="0" y="121"/>
                  <a:pt x="15" y="137"/>
                </a:cubicBezTo>
                <a:cubicBezTo>
                  <a:pt x="23" y="145"/>
                  <a:pt x="33" y="148"/>
                  <a:pt x="44" y="148"/>
                </a:cubicBezTo>
                <a:cubicBezTo>
                  <a:pt x="54" y="148"/>
                  <a:pt x="64" y="145"/>
                  <a:pt x="72" y="137"/>
                </a:cubicBezTo>
                <a:cubicBezTo>
                  <a:pt x="106" y="103"/>
                  <a:pt x="106" y="103"/>
                  <a:pt x="106" y="103"/>
                </a:cubicBezTo>
                <a:cubicBezTo>
                  <a:pt x="119" y="89"/>
                  <a:pt x="121" y="69"/>
                  <a:pt x="111" y="53"/>
                </a:cubicBezTo>
                <a:close/>
              </a:path>
            </a:pathLst>
          </a:custGeom>
          <a:solidFill>
            <a:schemeClr val="tx2">
              <a:lumMod val="95000"/>
            </a:schemeClr>
          </a:solidFill>
          <a:ln w="9525">
            <a:noFill/>
            <a:round/>
            <a:headEnd/>
            <a:tailEnd/>
          </a:ln>
        </p:spPr>
        <p:txBody>
          <a:bodyPr vert="horz" wrap="square" lIns="91392" tIns="45696" rIns="91392" bIns="45696" numCol="1" anchor="t" anchorCtr="0" compatLnSpc="1">
            <a:prstTxWarp prst="textNoShape">
              <a:avLst/>
            </a:prstTxWarp>
          </a:bodyPr>
          <a:lstStyle/>
          <a:p>
            <a:pPr algn="ctr" defTabSz="913943" fontAlgn="base">
              <a:spcBef>
                <a:spcPct val="0"/>
              </a:spcBef>
              <a:spcAft>
                <a:spcPct val="0"/>
              </a:spcAft>
              <a:defRPr/>
            </a:pPr>
            <a:endParaRPr lang="en-US" sz="1599">
              <a:solidFill>
                <a:srgbClr val="000000"/>
              </a:solidFill>
              <a:latin typeface="Arial"/>
            </a:endParaRPr>
          </a:p>
        </p:txBody>
      </p:sp>
      <p:cxnSp>
        <p:nvCxnSpPr>
          <p:cNvPr id="48" name="Straight Connector 47">
            <a:extLst>
              <a:ext uri="{FF2B5EF4-FFF2-40B4-BE49-F238E27FC236}">
                <a16:creationId xmlns:a16="http://schemas.microsoft.com/office/drawing/2014/main" id="{3F687E57-4A6A-4BC6-9309-9C343932E658}"/>
              </a:ext>
            </a:extLst>
          </p:cNvPr>
          <p:cNvCxnSpPr>
            <a:cxnSpLocks/>
          </p:cNvCxnSpPr>
          <p:nvPr/>
        </p:nvCxnSpPr>
        <p:spPr>
          <a:xfrm>
            <a:off x="3174" y="1420608"/>
            <a:ext cx="4223725" cy="942148"/>
          </a:xfrm>
          <a:prstGeom prst="line">
            <a:avLst/>
          </a:prstGeom>
          <a:ln w="38100">
            <a:solidFill>
              <a:srgbClr val="7FD1D6"/>
            </a:solidFill>
            <a:prstDash val="dash"/>
            <a:tailEnd type="none"/>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338DB937-D41B-4CE3-9DA5-E04B56760D4A}"/>
              </a:ext>
            </a:extLst>
          </p:cNvPr>
          <p:cNvCxnSpPr>
            <a:cxnSpLocks/>
          </p:cNvCxnSpPr>
          <p:nvPr/>
        </p:nvCxnSpPr>
        <p:spPr>
          <a:xfrm>
            <a:off x="7971448" y="3289373"/>
            <a:ext cx="5128129" cy="1218565"/>
          </a:xfrm>
          <a:prstGeom prst="line">
            <a:avLst/>
          </a:prstGeom>
          <a:ln w="38100">
            <a:solidFill>
              <a:srgbClr val="7FD1D6"/>
            </a:solidFill>
            <a:prstDash val="dash"/>
            <a:tailEnd type="none"/>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pic>
        <p:nvPicPr>
          <p:cNvPr id="6" name="Picture 5" descr="A close up of a coin&#10;&#10;Description automatically generated">
            <a:extLst>
              <a:ext uri="{FF2B5EF4-FFF2-40B4-BE49-F238E27FC236}">
                <a16:creationId xmlns:a16="http://schemas.microsoft.com/office/drawing/2014/main" id="{5A995AC4-68C7-C442-86ED-AD59058018BA}"/>
              </a:ext>
            </a:extLst>
          </p:cNvPr>
          <p:cNvPicPr>
            <a:picLocks noChangeAspect="1"/>
          </p:cNvPicPr>
          <p:nvPr/>
        </p:nvPicPr>
        <p:blipFill>
          <a:blip r:embed="rId9"/>
          <a:stretch>
            <a:fillRect/>
          </a:stretch>
        </p:blipFill>
        <p:spPr>
          <a:xfrm>
            <a:off x="7378079" y="5801014"/>
            <a:ext cx="1399620" cy="699810"/>
          </a:xfrm>
          <a:prstGeom prst="rect">
            <a:avLst/>
          </a:prstGeom>
        </p:spPr>
      </p:pic>
    </p:spTree>
    <p:extLst>
      <p:ext uri="{BB962C8B-B14F-4D97-AF65-F5344CB8AC3E}">
        <p14:creationId xmlns:p14="http://schemas.microsoft.com/office/powerpoint/2010/main" val="16502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wipe(down)">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500"/>
                                        <p:tgtEl>
                                          <p:spTgt spid="10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fade">
                                      <p:cBhvr>
                                        <p:cTn id="26" dur="500"/>
                                        <p:tgtEl>
                                          <p:spTgt spid="1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500"/>
                                        <p:tgtEl>
                                          <p:spTgt spid="9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6"/>
                                        </p:tgtEl>
                                        <p:attrNameLst>
                                          <p:attrName>style.visibility</p:attrName>
                                        </p:attrNameLst>
                                      </p:cBhvr>
                                      <p:to>
                                        <p:strVal val="visible"/>
                                      </p:to>
                                    </p:set>
                                    <p:animEffect transition="in" filter="fade">
                                      <p:cBhvr>
                                        <p:cTn id="41" dur="500"/>
                                        <p:tgtEl>
                                          <p:spTgt spid="1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7"/>
                                        </p:tgtEl>
                                        <p:attrNameLst>
                                          <p:attrName>style.visibility</p:attrName>
                                        </p:attrNameLst>
                                      </p:cBhvr>
                                      <p:to>
                                        <p:strVal val="visible"/>
                                      </p:to>
                                    </p:set>
                                    <p:animEffect transition="in" filter="fade">
                                      <p:cBhvr>
                                        <p:cTn id="44" dur="500"/>
                                        <p:tgtEl>
                                          <p:spTgt spid="1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500"/>
                                        <p:tgtEl>
                                          <p:spTgt spid="118"/>
                                        </p:tgtEl>
                                      </p:cBhvr>
                                    </p:animEffect>
                                  </p:childTnLst>
                                </p:cTn>
                              </p:par>
                              <p:par>
                                <p:cTn id="48" presetID="10"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fill="hold"/>
                                        <p:tgtEl>
                                          <p:spTgt spid="6"/>
                                        </p:tgtEl>
                                        <p:attrNameLst>
                                          <p:attrName>ppt_x</p:attrName>
                                        </p:attrNameLst>
                                      </p:cBhvr>
                                      <p:tavLst>
                                        <p:tav tm="0">
                                          <p:val>
                                            <p:strVal val="#ppt_x"/>
                                          </p:val>
                                        </p:tav>
                                        <p:tav tm="100000">
                                          <p:val>
                                            <p:strVal val="#ppt_x"/>
                                          </p:val>
                                        </p:tav>
                                      </p:tavLst>
                                    </p:anim>
                                    <p:anim calcmode="lin" valueType="num">
                                      <p:cBhvr additive="base">
                                        <p:cTn id="8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8" grpId="0" animBg="1"/>
      <p:bldP spid="102" grpId="0" animBg="1"/>
      <p:bldP spid="104" grpId="0" animBg="1"/>
      <p:bldP spid="114" grpId="0" animBg="1"/>
      <p:bldP spid="115" grpId="0" animBg="1"/>
      <p:bldP spid="116" grpId="0" animBg="1"/>
      <p:bldP spid="117" grpId="0" animBg="1"/>
      <p:bldP spid="118" grpId="0" animBg="1"/>
      <p:bldP spid="119" grpId="0" animBg="1"/>
      <p:bldP spid="122" grpId="0" animBg="1"/>
      <p:bldP spid="123" grpId="0" animBg="1"/>
      <p:bldP spid="124" grpId="0" animBg="1"/>
      <p:bldP spid="125" grpId="0" animBg="1"/>
      <p:bldP spid="128" grpId="0" animBg="1"/>
      <p:bldP spid="126" grpId="0" animBg="1"/>
      <p:bldP spid="1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5444155" y="-9427"/>
            <a:ext cx="6747845" cy="3435178"/>
          </a:xfrm>
          <a:ln w="38100">
            <a:solidFill>
              <a:schemeClr val="bg1"/>
            </a:solidFill>
          </a:ln>
        </p:spPr>
      </p:pic>
      <p:pic>
        <p:nvPicPr>
          <p:cNvPr id="13" name="Picture Placeholder 1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b="-180"/>
          <a:stretch/>
        </p:blipFill>
        <p:spPr>
          <a:xfrm>
            <a:off x="5444155" y="3429218"/>
            <a:ext cx="6747846" cy="3434960"/>
          </a:xfrm>
          <a:ln w="38100">
            <a:solidFill>
              <a:schemeClr val="bg1"/>
            </a:solidFill>
          </a:ln>
        </p:spPr>
      </p:pic>
      <p:sp>
        <p:nvSpPr>
          <p:cNvPr id="5" name="Title 4"/>
          <p:cNvSpPr>
            <a:spLocks noGrp="1"/>
          </p:cNvSpPr>
          <p:nvPr>
            <p:ph type="title"/>
          </p:nvPr>
        </p:nvSpPr>
        <p:spPr/>
        <p:txBody>
          <a:bodyPr>
            <a:normAutofit/>
          </a:bodyPr>
          <a:lstStyle/>
          <a:p>
            <a:r>
              <a:rPr lang="en-US" sz="2400" dirty="0"/>
              <a:t>G2 OCEAN AT A GLANCE</a:t>
            </a:r>
          </a:p>
        </p:txBody>
      </p:sp>
      <p:sp>
        <p:nvSpPr>
          <p:cNvPr id="8" name="Text Placeholder 7"/>
          <p:cNvSpPr>
            <a:spLocks noGrp="1"/>
          </p:cNvSpPr>
          <p:nvPr>
            <p:ph type="body" sz="quarter" idx="13"/>
          </p:nvPr>
        </p:nvSpPr>
        <p:spPr>
          <a:xfrm>
            <a:off x="914399" y="1933378"/>
            <a:ext cx="4664597" cy="3776662"/>
          </a:xfrm>
        </p:spPr>
        <p:txBody>
          <a:bodyPr/>
          <a:lstStyle/>
          <a:p>
            <a:r>
              <a:rPr lang="en-US" dirty="0">
                <a:solidFill>
                  <a:schemeClr val="tx1"/>
                </a:solidFill>
              </a:rPr>
              <a:t>6 continents</a:t>
            </a:r>
          </a:p>
          <a:p>
            <a:r>
              <a:rPr lang="en-US" dirty="0">
                <a:solidFill>
                  <a:schemeClr val="tx1"/>
                </a:solidFill>
              </a:rPr>
              <a:t>15 offices</a:t>
            </a:r>
          </a:p>
          <a:p>
            <a:r>
              <a:rPr lang="en-US" dirty="0">
                <a:solidFill>
                  <a:schemeClr val="tx1"/>
                </a:solidFill>
              </a:rPr>
              <a:t>27 trade routes</a:t>
            </a:r>
          </a:p>
          <a:p>
            <a:r>
              <a:rPr lang="en-US" dirty="0">
                <a:solidFill>
                  <a:schemeClr val="tx1"/>
                </a:solidFill>
              </a:rPr>
              <a:t>130 vessels</a:t>
            </a:r>
          </a:p>
          <a:p>
            <a:pPr lvl="1"/>
            <a:r>
              <a:rPr lang="en-US" dirty="0">
                <a:solidFill>
                  <a:schemeClr val="tx1"/>
                </a:solidFill>
              </a:rPr>
              <a:t>90 Open Hatch</a:t>
            </a:r>
          </a:p>
          <a:p>
            <a:pPr lvl="1"/>
            <a:r>
              <a:rPr lang="en-US" dirty="0">
                <a:solidFill>
                  <a:schemeClr val="tx1"/>
                </a:solidFill>
              </a:rPr>
              <a:t>40 conventional bulk</a:t>
            </a:r>
          </a:p>
          <a:p>
            <a:r>
              <a:rPr lang="en-US" dirty="0">
                <a:solidFill>
                  <a:schemeClr val="tx1"/>
                </a:solidFill>
              </a:rPr>
              <a:t>330 employees</a:t>
            </a:r>
          </a:p>
          <a:p>
            <a:r>
              <a:rPr lang="en-US" dirty="0">
                <a:solidFill>
                  <a:schemeClr val="tx1"/>
                </a:solidFill>
              </a:rPr>
              <a:t>Turnover 1,3 Billion USD (2018)</a:t>
            </a: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322146267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21328" y="788441"/>
            <a:ext cx="10349344" cy="613968"/>
          </a:xfrm>
        </p:spPr>
        <p:txBody>
          <a:bodyPr>
            <a:normAutofit/>
          </a:bodyPr>
          <a:lstStyle/>
          <a:p>
            <a:r>
              <a:rPr lang="en-US" sz="2400" dirty="0"/>
              <a:t>BLOCKCHAIN - EXPLAINED</a:t>
            </a:r>
          </a:p>
        </p:txBody>
      </p:sp>
      <p:pic>
        <p:nvPicPr>
          <p:cNvPr id="4" name="Picture 3">
            <a:extLst>
              <a:ext uri="{FF2B5EF4-FFF2-40B4-BE49-F238E27FC236}">
                <a16:creationId xmlns:a16="http://schemas.microsoft.com/office/drawing/2014/main" id="{ACA46A63-C017-3140-8A28-7A2025917618}"/>
              </a:ext>
            </a:extLst>
          </p:cNvPr>
          <p:cNvPicPr>
            <a:picLocks noChangeAspect="1"/>
          </p:cNvPicPr>
          <p:nvPr/>
        </p:nvPicPr>
        <p:blipFill>
          <a:blip r:embed="rId3"/>
          <a:stretch>
            <a:fillRect/>
          </a:stretch>
        </p:blipFill>
        <p:spPr>
          <a:xfrm>
            <a:off x="0" y="1723893"/>
            <a:ext cx="12192000" cy="5134107"/>
          </a:xfrm>
          <a:prstGeom prst="rect">
            <a:avLst/>
          </a:prstGeom>
        </p:spPr>
      </p:pic>
    </p:spTree>
    <p:extLst>
      <p:ext uri="{BB962C8B-B14F-4D97-AF65-F5344CB8AC3E}">
        <p14:creationId xmlns:p14="http://schemas.microsoft.com/office/powerpoint/2010/main" val="103479919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B8A6BF6F-A392-5E46-82EA-51C5809ABC48}"/>
              </a:ext>
            </a:extLst>
          </p:cNvPr>
          <p:cNvSpPr>
            <a:spLocks noGrp="1"/>
          </p:cNvSpPr>
          <p:nvPr>
            <p:ph type="title"/>
          </p:nvPr>
        </p:nvSpPr>
        <p:spPr>
          <a:xfrm>
            <a:off x="921328" y="452774"/>
            <a:ext cx="10349344" cy="613968"/>
          </a:xfrm>
        </p:spPr>
        <p:txBody>
          <a:bodyPr>
            <a:normAutofit/>
          </a:bodyPr>
          <a:lstStyle/>
          <a:p>
            <a:r>
              <a:rPr lang="en-US" sz="2400" dirty="0"/>
              <a:t>BLOCK CHAIN - EXPLAINED</a:t>
            </a:r>
          </a:p>
        </p:txBody>
      </p:sp>
      <p:pic>
        <p:nvPicPr>
          <p:cNvPr id="6" name="Picture 5" descr="A screenshot of a cell phone&#10;&#10;Description automatically generated">
            <a:extLst>
              <a:ext uri="{FF2B5EF4-FFF2-40B4-BE49-F238E27FC236}">
                <a16:creationId xmlns:a16="http://schemas.microsoft.com/office/drawing/2014/main" id="{4C38A064-1D47-7049-84FD-F39FF237479A}"/>
              </a:ext>
            </a:extLst>
          </p:cNvPr>
          <p:cNvPicPr>
            <a:picLocks noChangeAspect="1"/>
          </p:cNvPicPr>
          <p:nvPr/>
        </p:nvPicPr>
        <p:blipFill>
          <a:blip r:embed="rId3"/>
          <a:stretch>
            <a:fillRect/>
          </a:stretch>
        </p:blipFill>
        <p:spPr>
          <a:xfrm>
            <a:off x="1015097" y="1066742"/>
            <a:ext cx="6175668" cy="5441329"/>
          </a:xfrm>
          <a:prstGeom prst="rect">
            <a:avLst/>
          </a:prstGeom>
        </p:spPr>
      </p:pic>
      <p:pic>
        <p:nvPicPr>
          <p:cNvPr id="8" name="Picture 7">
            <a:extLst>
              <a:ext uri="{FF2B5EF4-FFF2-40B4-BE49-F238E27FC236}">
                <a16:creationId xmlns:a16="http://schemas.microsoft.com/office/drawing/2014/main" id="{D5C3C00F-1F4E-CE4C-89C1-8F00F9FE9214}"/>
              </a:ext>
            </a:extLst>
          </p:cNvPr>
          <p:cNvPicPr>
            <a:picLocks noChangeAspect="1"/>
          </p:cNvPicPr>
          <p:nvPr/>
        </p:nvPicPr>
        <p:blipFill>
          <a:blip r:embed="rId4"/>
          <a:stretch>
            <a:fillRect/>
          </a:stretch>
        </p:blipFill>
        <p:spPr>
          <a:xfrm>
            <a:off x="7961748" y="0"/>
            <a:ext cx="3977241" cy="6858000"/>
          </a:xfrm>
          <a:prstGeom prst="rect">
            <a:avLst/>
          </a:prstGeom>
        </p:spPr>
      </p:pic>
      <p:sp>
        <p:nvSpPr>
          <p:cNvPr id="9" name="TextBox 8">
            <a:extLst>
              <a:ext uri="{FF2B5EF4-FFF2-40B4-BE49-F238E27FC236}">
                <a16:creationId xmlns:a16="http://schemas.microsoft.com/office/drawing/2014/main" id="{494EF62E-5265-9742-B46A-C7BE90947860}"/>
              </a:ext>
            </a:extLst>
          </p:cNvPr>
          <p:cNvSpPr txBox="1"/>
          <p:nvPr/>
        </p:nvSpPr>
        <p:spPr>
          <a:xfrm>
            <a:off x="13593" y="6544068"/>
            <a:ext cx="4089338" cy="313932"/>
          </a:xfrm>
          <a:prstGeom prst="rect">
            <a:avLst/>
          </a:prstGeom>
          <a:noFill/>
        </p:spPr>
        <p:txBody>
          <a:bodyPr wrap="square" rtlCol="0">
            <a:spAutoFit/>
          </a:bodyPr>
          <a:lstStyle/>
          <a:p>
            <a:pPr>
              <a:lnSpc>
                <a:spcPct val="90000"/>
              </a:lnSpc>
            </a:pPr>
            <a:r>
              <a:rPr lang="nb-NO" sz="1600" dirty="0">
                <a:solidFill>
                  <a:schemeClr val="bg1">
                    <a:lumMod val="95000"/>
                  </a:schemeClr>
                </a:solidFill>
                <a:latin typeface="Montserrat" charset="0"/>
                <a:ea typeface="Montserrat" charset="0"/>
                <a:cs typeface="Montserrat" charset="0"/>
              </a:rPr>
              <a:t>Source: IHS </a:t>
            </a:r>
            <a:r>
              <a:rPr lang="nb-NO" sz="1600" dirty="0" err="1">
                <a:solidFill>
                  <a:schemeClr val="bg1">
                    <a:lumMod val="95000"/>
                  </a:schemeClr>
                </a:solidFill>
                <a:latin typeface="Montserrat" charset="0"/>
                <a:ea typeface="Montserrat" charset="0"/>
                <a:cs typeface="Montserrat" charset="0"/>
              </a:rPr>
              <a:t>Markit</a:t>
            </a:r>
            <a:endParaRPr lang="nb-NO" sz="1600" dirty="0">
              <a:solidFill>
                <a:schemeClr val="bg1">
                  <a:lumMod val="95000"/>
                </a:schemeClr>
              </a:solidFill>
              <a:latin typeface="Montserrat" charset="0"/>
              <a:ea typeface="Montserrat" charset="0"/>
              <a:cs typeface="Montserrat" charset="0"/>
            </a:endParaRPr>
          </a:p>
        </p:txBody>
      </p:sp>
      <p:pic>
        <p:nvPicPr>
          <p:cNvPr id="11" name="Picture 2" descr="Image result for ETHEREUM LOGO">
            <a:extLst>
              <a:ext uri="{FF2B5EF4-FFF2-40B4-BE49-F238E27FC236}">
                <a16:creationId xmlns:a16="http://schemas.microsoft.com/office/drawing/2014/main" id="{D5A6D942-FF38-EB4E-8EEA-E78A3315C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39" y="759758"/>
            <a:ext cx="2216913" cy="156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61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1115257"/>
            <a:ext cx="10219037" cy="613968"/>
          </a:xfrm>
        </p:spPr>
        <p:txBody>
          <a:bodyPr>
            <a:noAutofit/>
          </a:bodyPr>
          <a:lstStyle/>
          <a:p>
            <a:r>
              <a:rPr lang="en-US" sz="2400" dirty="0"/>
              <a:t>BLOCKCHAIN PILOT</a:t>
            </a:r>
            <a:br>
              <a:rPr lang="en-US" sz="2400" dirty="0"/>
            </a:br>
            <a:r>
              <a:rPr lang="en-US" sz="2400" dirty="0"/>
              <a:t>– DIGITAL ISSUING AND DISTRIBUTION OF BILL OF LADING</a:t>
            </a:r>
            <a:br>
              <a:rPr lang="en-US" sz="2400" dirty="0"/>
            </a:br>
            <a:endParaRPr lang="en-US" sz="2400" dirty="0"/>
          </a:p>
        </p:txBody>
      </p:sp>
      <p:sp>
        <p:nvSpPr>
          <p:cNvPr id="3" name="Content Placeholder 2"/>
          <p:cNvSpPr>
            <a:spLocks noGrp="1"/>
          </p:cNvSpPr>
          <p:nvPr>
            <p:ph type="body" sz="quarter" idx="12"/>
          </p:nvPr>
        </p:nvSpPr>
        <p:spPr>
          <a:xfrm>
            <a:off x="914399" y="1933378"/>
            <a:ext cx="9712411" cy="3776662"/>
          </a:xfrm>
        </p:spPr>
        <p:txBody>
          <a:bodyPr>
            <a:normAutofit/>
          </a:bodyPr>
          <a:lstStyle/>
          <a:p>
            <a:pPr fontAlgn="base"/>
            <a:endParaRPr lang="en-US" dirty="0"/>
          </a:p>
          <a:p>
            <a:pPr fontAlgn="base"/>
            <a:r>
              <a:rPr lang="en-US" dirty="0"/>
              <a:t>Various platforms / solutions evaluated - </a:t>
            </a:r>
            <a:r>
              <a:rPr lang="en-US" dirty="0" err="1"/>
              <a:t>CargoX</a:t>
            </a:r>
            <a:r>
              <a:rPr lang="en-US" dirty="0"/>
              <a:t> platform chosen for the pilot</a:t>
            </a:r>
          </a:p>
          <a:p>
            <a:pPr fontAlgn="base"/>
            <a:r>
              <a:rPr lang="en-US" dirty="0"/>
              <a:t>The </a:t>
            </a:r>
            <a:r>
              <a:rPr lang="en-US" dirty="0" err="1"/>
              <a:t>CargoX</a:t>
            </a:r>
            <a:r>
              <a:rPr lang="en-US" dirty="0"/>
              <a:t> platform is a web based platform, using the Ethereum Smart Contract </a:t>
            </a:r>
            <a:r>
              <a:rPr lang="en-US" dirty="0" err="1"/>
              <a:t>Plaform</a:t>
            </a:r>
            <a:r>
              <a:rPr lang="en-US" dirty="0"/>
              <a:t> (Public Blockchain)</a:t>
            </a:r>
          </a:p>
          <a:p>
            <a:pPr fontAlgn="base"/>
            <a:r>
              <a:rPr lang="en-US" dirty="0"/>
              <a:t>G2 Ocean and </a:t>
            </a:r>
            <a:r>
              <a:rPr lang="en-US" dirty="0" err="1"/>
              <a:t>CargoX</a:t>
            </a:r>
            <a:r>
              <a:rPr lang="en-US" dirty="0"/>
              <a:t>  currently in process with the international P&amp;I Clubs for approval of blockchain based digital Bill of Lading.</a:t>
            </a:r>
          </a:p>
          <a:p>
            <a:pPr fontAlgn="base"/>
            <a:r>
              <a:rPr lang="en-US" dirty="0"/>
              <a:t>Pilot with three major global accounts with start up March 2019</a:t>
            </a:r>
          </a:p>
          <a:p>
            <a:pPr fontAlgn="base"/>
            <a:endParaRPr lang="en-US" dirty="0"/>
          </a:p>
        </p:txBody>
      </p:sp>
    </p:spTree>
    <p:extLst>
      <p:ext uri="{BB962C8B-B14F-4D97-AF65-F5344CB8AC3E}">
        <p14:creationId xmlns:p14="http://schemas.microsoft.com/office/powerpoint/2010/main" val="23429246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1115257"/>
            <a:ext cx="10219037" cy="613968"/>
          </a:xfrm>
        </p:spPr>
        <p:txBody>
          <a:bodyPr>
            <a:noAutofit/>
          </a:bodyPr>
          <a:lstStyle/>
          <a:p>
            <a:r>
              <a:rPr lang="en-US" sz="2400" dirty="0"/>
              <a:t>BLOCKCHAIN PILOT</a:t>
            </a:r>
            <a:br>
              <a:rPr lang="en-US" sz="2400" dirty="0"/>
            </a:br>
            <a:r>
              <a:rPr lang="en-US" sz="2400" dirty="0"/>
              <a:t>– DIGITAL ISSUING AND DISTRIBUTION OF BILL OF LADING</a:t>
            </a:r>
            <a:br>
              <a:rPr lang="en-US" sz="2400" dirty="0"/>
            </a:br>
            <a:endParaRPr lang="en-US" sz="2400" dirty="0"/>
          </a:p>
        </p:txBody>
      </p:sp>
      <p:pic>
        <p:nvPicPr>
          <p:cNvPr id="4" name="Picture 3" descr="A screenshot of a cell phone&#10;&#10;Description automatically generated">
            <a:extLst>
              <a:ext uri="{FF2B5EF4-FFF2-40B4-BE49-F238E27FC236}">
                <a16:creationId xmlns:a16="http://schemas.microsoft.com/office/drawing/2014/main" id="{EEC21CBA-1046-F943-8C92-E562638042FE}"/>
              </a:ext>
            </a:extLst>
          </p:cNvPr>
          <p:cNvPicPr>
            <a:picLocks noChangeAspect="1"/>
          </p:cNvPicPr>
          <p:nvPr/>
        </p:nvPicPr>
        <p:blipFill>
          <a:blip r:embed="rId3"/>
          <a:stretch>
            <a:fillRect/>
          </a:stretch>
        </p:blipFill>
        <p:spPr>
          <a:xfrm>
            <a:off x="266216" y="1662671"/>
            <a:ext cx="5450601" cy="3177119"/>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7EED2EBD-2E56-834F-9CB1-E114EC2F4456}"/>
              </a:ext>
            </a:extLst>
          </p:cNvPr>
          <p:cNvPicPr>
            <a:picLocks noChangeAspect="1"/>
          </p:cNvPicPr>
          <p:nvPr/>
        </p:nvPicPr>
        <p:blipFill>
          <a:blip r:embed="rId4"/>
          <a:stretch>
            <a:fillRect/>
          </a:stretch>
        </p:blipFill>
        <p:spPr>
          <a:xfrm>
            <a:off x="6690865" y="1729225"/>
            <a:ext cx="4890509" cy="3420319"/>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C94A5249-1347-6F47-953E-A0A289942E89}"/>
              </a:ext>
            </a:extLst>
          </p:cNvPr>
          <p:cNvPicPr>
            <a:picLocks noChangeAspect="1"/>
          </p:cNvPicPr>
          <p:nvPr/>
        </p:nvPicPr>
        <p:blipFill>
          <a:blip r:embed="rId5"/>
          <a:stretch>
            <a:fillRect/>
          </a:stretch>
        </p:blipFill>
        <p:spPr>
          <a:xfrm>
            <a:off x="2775835" y="3429000"/>
            <a:ext cx="5450602" cy="3177119"/>
          </a:xfrm>
          <a:prstGeom prst="rect">
            <a:avLst/>
          </a:prstGeom>
        </p:spPr>
      </p:pic>
    </p:spTree>
    <p:extLst>
      <p:ext uri="{BB962C8B-B14F-4D97-AF65-F5344CB8AC3E}">
        <p14:creationId xmlns:p14="http://schemas.microsoft.com/office/powerpoint/2010/main" val="270463842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903C5A-0A5B-9045-8830-3F455DF4D645}"/>
              </a:ext>
            </a:extLst>
          </p:cNvPr>
          <p:cNvPicPr>
            <a:picLocks noChangeAspect="1"/>
          </p:cNvPicPr>
          <p:nvPr/>
        </p:nvPicPr>
        <p:blipFill>
          <a:blip r:embed="rId3"/>
          <a:stretch>
            <a:fillRect/>
          </a:stretch>
        </p:blipFill>
        <p:spPr>
          <a:xfrm>
            <a:off x="0" y="0"/>
            <a:ext cx="12192000" cy="5905500"/>
          </a:xfrm>
          <a:prstGeom prst="rect">
            <a:avLst/>
          </a:prstGeom>
        </p:spPr>
      </p:pic>
    </p:spTree>
    <p:extLst>
      <p:ext uri="{BB962C8B-B14F-4D97-AF65-F5344CB8AC3E}">
        <p14:creationId xmlns:p14="http://schemas.microsoft.com/office/powerpoint/2010/main" val="172209312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3;&#10;&#13;&#10;Description automatically generated">
            <a:extLst>
              <a:ext uri="{FF2B5EF4-FFF2-40B4-BE49-F238E27FC236}">
                <a16:creationId xmlns:a16="http://schemas.microsoft.com/office/drawing/2014/main" id="{7DFA8803-9C1D-AE41-BB10-39B52074E129}"/>
              </a:ext>
            </a:extLst>
          </p:cNvPr>
          <p:cNvPicPr>
            <a:picLocks noChangeAspect="1"/>
          </p:cNvPicPr>
          <p:nvPr/>
        </p:nvPicPr>
        <p:blipFill>
          <a:blip r:embed="rId3"/>
          <a:stretch>
            <a:fillRect/>
          </a:stretch>
        </p:blipFill>
        <p:spPr>
          <a:xfrm>
            <a:off x="0" y="0"/>
            <a:ext cx="12192000" cy="5943600"/>
          </a:xfrm>
          <a:prstGeom prst="rect">
            <a:avLst/>
          </a:prstGeom>
        </p:spPr>
      </p:pic>
    </p:spTree>
    <p:extLst>
      <p:ext uri="{BB962C8B-B14F-4D97-AF65-F5344CB8AC3E}">
        <p14:creationId xmlns:p14="http://schemas.microsoft.com/office/powerpoint/2010/main" val="345250336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1115257"/>
            <a:ext cx="10219037" cy="613968"/>
          </a:xfrm>
        </p:spPr>
        <p:txBody>
          <a:bodyPr>
            <a:noAutofit/>
          </a:bodyPr>
          <a:lstStyle/>
          <a:p>
            <a:r>
              <a:rPr lang="en-US" sz="2400" dirty="0"/>
              <a:t>BLOCKCHAIN PILOT</a:t>
            </a:r>
            <a:br>
              <a:rPr lang="en-US" sz="2400" dirty="0"/>
            </a:br>
            <a:r>
              <a:rPr lang="en-US" sz="2400" dirty="0"/>
              <a:t>– EXPERIENCE</a:t>
            </a:r>
            <a:br>
              <a:rPr lang="en-US" sz="2400" dirty="0"/>
            </a:br>
            <a:endParaRPr lang="en-US" sz="2400" dirty="0"/>
          </a:p>
        </p:txBody>
      </p:sp>
      <p:sp>
        <p:nvSpPr>
          <p:cNvPr id="3" name="Content Placeholder 2"/>
          <p:cNvSpPr>
            <a:spLocks noGrp="1"/>
          </p:cNvSpPr>
          <p:nvPr>
            <p:ph type="body" sz="quarter" idx="12"/>
          </p:nvPr>
        </p:nvSpPr>
        <p:spPr>
          <a:xfrm>
            <a:off x="914399" y="1933378"/>
            <a:ext cx="9712411" cy="4224354"/>
          </a:xfrm>
        </p:spPr>
        <p:txBody>
          <a:bodyPr>
            <a:normAutofit fontScale="85000" lnSpcReduction="20000"/>
          </a:bodyPr>
          <a:lstStyle/>
          <a:p>
            <a:pPr marL="0" indent="0" fontAlgn="base">
              <a:buNone/>
            </a:pPr>
            <a:r>
              <a:rPr lang="en-US" dirty="0"/>
              <a:t>Pro´s</a:t>
            </a:r>
          </a:p>
          <a:p>
            <a:pPr fontAlgn="base"/>
            <a:r>
              <a:rPr lang="en-US" dirty="0"/>
              <a:t>Very efficient and user friendly, and represents a unique opportunity for digitalization of the flow of original / negotiable B/L´s and L/Cs.</a:t>
            </a:r>
          </a:p>
          <a:p>
            <a:pPr fontAlgn="base"/>
            <a:r>
              <a:rPr lang="en-US" dirty="0"/>
              <a:t>Eliminate delays and risk for loss of documents / Letter of Indemnity. As carrier we have full visibility who has the </a:t>
            </a:r>
            <a:r>
              <a:rPr lang="en-US" u="sng" dirty="0"/>
              <a:t>original digital </a:t>
            </a:r>
            <a:r>
              <a:rPr lang="en-US" dirty="0"/>
              <a:t>documents in their custody.</a:t>
            </a:r>
          </a:p>
          <a:p>
            <a:pPr fontAlgn="base"/>
            <a:r>
              <a:rPr lang="en-US" dirty="0"/>
              <a:t>Cost savings through elimination of manual tasks and elimination of courier shipments. </a:t>
            </a:r>
          </a:p>
          <a:p>
            <a:pPr fontAlgn="base"/>
            <a:endParaRPr lang="en-US" dirty="0"/>
          </a:p>
          <a:p>
            <a:pPr marL="0" indent="0" fontAlgn="base">
              <a:buNone/>
            </a:pPr>
            <a:r>
              <a:rPr lang="en-US" dirty="0"/>
              <a:t>Con´s</a:t>
            </a:r>
          </a:p>
          <a:p>
            <a:pPr fontAlgn="base"/>
            <a:r>
              <a:rPr lang="en-US" dirty="0"/>
              <a:t>Blockchain is still a new technology, and customers, customs authorities, ships agents all struggle to understand the technology, and the meaning of “digital original” Bill of Lading. It will take time and a lot of “education” to get rid of the requirement of “wet” ink and stamps on printed documents in countries like Brazil ++</a:t>
            </a:r>
          </a:p>
          <a:p>
            <a:pPr fontAlgn="base"/>
            <a:r>
              <a:rPr lang="en-US" dirty="0"/>
              <a:t>Understanding / approval from P&amp;I Club´s is slow. Good support from the P&amp;I clubs so far, but so far only </a:t>
            </a:r>
            <a:r>
              <a:rPr lang="en-US" u="sng" dirty="0"/>
              <a:t>one</a:t>
            </a:r>
            <a:r>
              <a:rPr lang="en-US" dirty="0"/>
              <a:t>  Blockchain based B/L is approved by the P&amp;I Clubs. </a:t>
            </a:r>
          </a:p>
        </p:txBody>
      </p:sp>
    </p:spTree>
    <p:extLst>
      <p:ext uri="{BB962C8B-B14F-4D97-AF65-F5344CB8AC3E}">
        <p14:creationId xmlns:p14="http://schemas.microsoft.com/office/powerpoint/2010/main" val="3750932308"/>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ite">
  <a:themeElements>
    <a:clrScheme name="G2 Ocean">
      <a:dk1>
        <a:srgbClr val="171600"/>
      </a:dk1>
      <a:lt1>
        <a:srgbClr val="FFFFFF"/>
      </a:lt1>
      <a:dk2>
        <a:srgbClr val="266764"/>
      </a:dk2>
      <a:lt2>
        <a:srgbClr val="FFFFFF"/>
      </a:lt2>
      <a:accent1>
        <a:srgbClr val="266764"/>
      </a:accent1>
      <a:accent2>
        <a:srgbClr val="66BCBC"/>
      </a:accent2>
      <a:accent3>
        <a:srgbClr val="F3935C"/>
      </a:accent3>
      <a:accent4>
        <a:srgbClr val="17161B"/>
      </a:accent4>
      <a:accent5>
        <a:srgbClr val="FFFFFF"/>
      </a:accent5>
      <a:accent6>
        <a:srgbClr val="FFFFFF"/>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nSpc>
            <a:spcPct val="90000"/>
          </a:lnSpc>
          <a:defRPr sz="4000" dirty="0" smtClean="0">
            <a:solidFill>
              <a:schemeClr val="bg1">
                <a:lumMod val="95000"/>
              </a:schemeClr>
            </a:solidFill>
            <a:latin typeface="Montserrat" charset="0"/>
            <a:ea typeface="Montserrat" charset="0"/>
            <a:cs typeface="Montserrat" charset="0"/>
          </a:defRPr>
        </a:defPPr>
      </a:lstStyle>
    </a:txDef>
  </a:objectDefaults>
  <a:extraClrSchemeLst/>
  <a:extLst>
    <a:ext uri="{05A4C25C-085E-4340-85A3-A5531E510DB2}">
      <thm15:themeFamily xmlns:thm15="http://schemas.microsoft.com/office/thememl/2012/main" name="Presentation2" id="{A94AB173-97EB-4A48-B89D-E2F4A68DB809}" vid="{FE0777E2-2E98-DA40-8841-E2147C6CF8C5}"/>
    </a:ext>
  </a:extLst>
</a:theme>
</file>

<file path=ppt/theme/theme2.xml><?xml version="1.0" encoding="utf-8"?>
<a:theme xmlns:a="http://schemas.openxmlformats.org/drawingml/2006/main" name="Charcoal">
  <a:themeElements>
    <a:clrScheme name="G2 Ocean">
      <a:dk1>
        <a:srgbClr val="171600"/>
      </a:dk1>
      <a:lt1>
        <a:srgbClr val="FFFFFF"/>
      </a:lt1>
      <a:dk2>
        <a:srgbClr val="266764"/>
      </a:dk2>
      <a:lt2>
        <a:srgbClr val="FFFFFF"/>
      </a:lt2>
      <a:accent1>
        <a:srgbClr val="266764"/>
      </a:accent1>
      <a:accent2>
        <a:srgbClr val="66BCBC"/>
      </a:accent2>
      <a:accent3>
        <a:srgbClr val="F3935C"/>
      </a:accent3>
      <a:accent4>
        <a:srgbClr val="17161B"/>
      </a:accent4>
      <a:accent5>
        <a:srgbClr val="FFFFFF"/>
      </a:accent5>
      <a:accent6>
        <a:srgbClr val="FFFFFF"/>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nSpc>
            <a:spcPct val="90000"/>
          </a:lnSpc>
          <a:defRPr sz="4000" dirty="0" smtClean="0">
            <a:solidFill>
              <a:schemeClr val="bg1">
                <a:lumMod val="95000"/>
              </a:schemeClr>
            </a:solidFill>
            <a:latin typeface="Montserrat" charset="0"/>
            <a:ea typeface="Montserrat" charset="0"/>
            <a:cs typeface="Montserrat" charset="0"/>
          </a:defRPr>
        </a:defPPr>
      </a:lstStyle>
    </a:txDef>
  </a:objectDefaults>
  <a:extraClrSchemeLst/>
  <a:extLst>
    <a:ext uri="{05A4C25C-085E-4340-85A3-A5531E510DB2}">
      <thm15:themeFamily xmlns:thm15="http://schemas.microsoft.com/office/thememl/2012/main" name="Presentation2" id="{A94AB173-97EB-4A48-B89D-E2F4A68DB809}" vid="{DCAB3537-D2EE-F740-B944-C9FB1A82A37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6c1a908-ab5a-4294-b048-66a137f79218">
      <UserInfo>
        <DisplayName>Siren Rabben Salen</DisplayName>
        <AccountId>175</AccountId>
        <AccountType/>
      </UserInfo>
      <UserInfo>
        <DisplayName>Hans Gunnar Mo</DisplayName>
        <AccountId>204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6F6FC0DE7B01B40A1BD3889A0C98EBC" ma:contentTypeVersion="4" ma:contentTypeDescription="Create a new document." ma:contentTypeScope="" ma:versionID="93ca2b4ca8ea8c5a6ad8275c9b11ca62">
  <xsd:schema xmlns:xsd="http://www.w3.org/2001/XMLSchema" xmlns:xs="http://www.w3.org/2001/XMLSchema" xmlns:p="http://schemas.microsoft.com/office/2006/metadata/properties" xmlns:ns2="76c1a908-ab5a-4294-b048-66a137f79218" xmlns:ns3="4c8d92e9-86c4-42db-9941-1dbfd5ed6e85" targetNamespace="http://schemas.microsoft.com/office/2006/metadata/properties" ma:root="true" ma:fieldsID="fa2db37a430d93741f0a95616c2b6236" ns2:_="" ns3:_="">
    <xsd:import namespace="76c1a908-ab5a-4294-b048-66a137f79218"/>
    <xsd:import namespace="4c8d92e9-86c4-42db-9941-1dbfd5ed6e8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1a908-ab5a-4294-b048-66a137f7921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8d92e9-86c4-42db-9941-1dbfd5ed6e8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EB3D92-7A35-418B-8A6F-006B28CFDFDA}">
  <ds:schemaRefs>
    <ds:schemaRef ds:uri="http://purl.org/dc/terms/"/>
    <ds:schemaRef ds:uri="http://schemas.microsoft.com/office/2006/metadata/properties"/>
    <ds:schemaRef ds:uri="http://purl.org/dc/elements/1.1/"/>
    <ds:schemaRef ds:uri="http://schemas.microsoft.com/office/2006/documentManagement/types"/>
    <ds:schemaRef ds:uri="76c1a908-ab5a-4294-b048-66a137f79218"/>
    <ds:schemaRef ds:uri="http://schemas.microsoft.com/office/infopath/2007/PartnerControls"/>
    <ds:schemaRef ds:uri="4c8d92e9-86c4-42db-9941-1dbfd5ed6e85"/>
    <ds:schemaRef ds:uri="http://www.w3.org/XML/1998/namespace"/>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57CCD3F7-9C31-4D80-8301-49027192717A}">
  <ds:schemaRefs>
    <ds:schemaRef ds:uri="http://schemas.microsoft.com/sharepoint/v3/contenttype/forms"/>
  </ds:schemaRefs>
</ds:datastoreItem>
</file>

<file path=customXml/itemProps3.xml><?xml version="1.0" encoding="utf-8"?>
<ds:datastoreItem xmlns:ds="http://schemas.openxmlformats.org/officeDocument/2006/customXml" ds:itemID="{A449F95C-3A12-4CD8-B535-966B4C0859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c1a908-ab5a-4294-b048-66a137f79218"/>
    <ds:schemaRef ds:uri="4c8d92e9-86c4-42db-9941-1dbfd5ed6e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Green</Template>
  <TotalTime>62681</TotalTime>
  <Words>495</Words>
  <Application>Microsoft Macintosh PowerPoint</Application>
  <PresentationFormat>Widescreen</PresentationFormat>
  <Paragraphs>83</Paragraphs>
  <Slides>12</Slides>
  <Notes>11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2" baseType="lpstr">
      <vt:lpstr>Arial</vt:lpstr>
      <vt:lpstr>Calibri</vt:lpstr>
      <vt:lpstr>Corbel</vt:lpstr>
      <vt:lpstr>EYInterstate</vt:lpstr>
      <vt:lpstr>EYInterstate Light</vt:lpstr>
      <vt:lpstr>Montserrat</vt:lpstr>
      <vt:lpstr>Source Sans Pro</vt:lpstr>
      <vt:lpstr>White</vt:lpstr>
      <vt:lpstr>Charcoal</vt:lpstr>
      <vt:lpstr>think-cell Slide</vt:lpstr>
      <vt:lpstr>PowerPoint Presentation</vt:lpstr>
      <vt:lpstr>G2 OCEAN AT A GLANCE</vt:lpstr>
      <vt:lpstr>BLOCKCHAIN - EXPLAINED</vt:lpstr>
      <vt:lpstr>BLOCK CHAIN - EXPLAINED</vt:lpstr>
      <vt:lpstr>BLOCKCHAIN PILOT – DIGITAL ISSUING AND DISTRIBUTION OF BILL OF LADING </vt:lpstr>
      <vt:lpstr>BLOCKCHAIN PILOT – DIGITAL ISSUING AND DISTRIBUTION OF BILL OF LADING </vt:lpstr>
      <vt:lpstr>PowerPoint Presentation</vt:lpstr>
      <vt:lpstr>PowerPoint Presentation</vt:lpstr>
      <vt:lpstr>BLOCKCHAIN PILOT – EXPERIENCE </vt:lpstr>
      <vt:lpstr>BLOCKCHAIN – FUTURE IMPACT ON TRADE AND SHIPPING </vt:lpstr>
      <vt:lpstr>Central Bank Digital Currencies?</vt:lpstr>
      <vt:lpstr>Freight of the future?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Presentation layout</dc:subject>
  <dc:creator>Benedicte Hjelle Størksen</dc:creator>
  <cp:keywords>Power Point, Presentation, G2 Ocean</cp:keywords>
  <dc:description/>
  <cp:lastModifiedBy>Leif Arne Strømmen</cp:lastModifiedBy>
  <cp:revision>114</cp:revision>
  <cp:lastPrinted>2019-02-26T18:54:57Z</cp:lastPrinted>
  <dcterms:created xsi:type="dcterms:W3CDTF">2018-09-19T07:34:34Z</dcterms:created>
  <dcterms:modified xsi:type="dcterms:W3CDTF">2019-09-08T20:12:16Z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0x01010066F6FC0DE7B01B40A1BD3889A0C98EBC</vt:lpwstr>
  </property>
</Properties>
</file>