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 ContentType="image/t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2"/>
  </p:sldMasterIdLst>
  <p:notesMasterIdLst>
    <p:notesMasterId r:id="rId30"/>
  </p:notesMasterIdLst>
  <p:handoutMasterIdLst>
    <p:handoutMasterId r:id="rId31"/>
  </p:handoutMasterIdLst>
  <p:sldIdLst>
    <p:sldId id="284" r:id="rId3"/>
    <p:sldId id="385" r:id="rId4"/>
    <p:sldId id="419" r:id="rId5"/>
    <p:sldId id="377" r:id="rId6"/>
    <p:sldId id="381" r:id="rId7"/>
    <p:sldId id="420" r:id="rId8"/>
    <p:sldId id="394" r:id="rId9"/>
    <p:sldId id="421" r:id="rId10"/>
    <p:sldId id="388" r:id="rId11"/>
    <p:sldId id="423" r:id="rId12"/>
    <p:sldId id="428" r:id="rId13"/>
    <p:sldId id="397" r:id="rId14"/>
    <p:sldId id="398" r:id="rId15"/>
    <p:sldId id="399" r:id="rId16"/>
    <p:sldId id="426" r:id="rId17"/>
    <p:sldId id="427" r:id="rId18"/>
    <p:sldId id="415" r:id="rId19"/>
    <p:sldId id="405" r:id="rId20"/>
    <p:sldId id="408" r:id="rId21"/>
    <p:sldId id="409" r:id="rId22"/>
    <p:sldId id="410" r:id="rId23"/>
    <p:sldId id="411" r:id="rId24"/>
    <p:sldId id="412" r:id="rId25"/>
    <p:sldId id="417" r:id="rId26"/>
    <p:sldId id="406" r:id="rId27"/>
    <p:sldId id="430" r:id="rId28"/>
    <p:sldId id="416" r:id="rId29"/>
  </p:sldIdLst>
  <p:sldSz cx="9144000" cy="6858000" type="screen4x3"/>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20000"/>
      </a:lnSpc>
      <a:spcBef>
        <a:spcPts val="0"/>
      </a:spcBef>
      <a:spcAft>
        <a:spcPts val="0"/>
      </a:spcAft>
      <a:buClrTx/>
      <a:buSzTx/>
      <a:buFontTx/>
      <a:buNone/>
      <a:tabLst/>
      <a:defRPr kumimoji="0" sz="1600" b="1" i="0" u="none" strike="noStrike" cap="none" spc="0" normalizeH="0" baseline="0">
        <a:ln>
          <a:noFill/>
        </a:ln>
        <a:solidFill>
          <a:srgbClr val="000000"/>
        </a:solidFill>
        <a:effectLst/>
        <a:uFillTx/>
        <a:latin typeface="+mn-lt"/>
        <a:ea typeface="+mn-ea"/>
        <a:cs typeface="+mn-cs"/>
        <a:sym typeface="Arial"/>
      </a:defRPr>
    </a:lvl1pPr>
    <a:lvl2pPr marL="0" marR="0" indent="228600" algn="l" defTabSz="457200" rtl="0" fontAlgn="auto" latinLnBrk="0" hangingPunct="0">
      <a:lnSpc>
        <a:spcPct val="120000"/>
      </a:lnSpc>
      <a:spcBef>
        <a:spcPts val="0"/>
      </a:spcBef>
      <a:spcAft>
        <a:spcPts val="0"/>
      </a:spcAft>
      <a:buClrTx/>
      <a:buSzTx/>
      <a:buFontTx/>
      <a:buNone/>
      <a:tabLst/>
      <a:defRPr kumimoji="0" sz="1600" b="1" i="0" u="none" strike="noStrike" cap="none" spc="0" normalizeH="0" baseline="0">
        <a:ln>
          <a:noFill/>
        </a:ln>
        <a:solidFill>
          <a:srgbClr val="000000"/>
        </a:solidFill>
        <a:effectLst/>
        <a:uFillTx/>
        <a:latin typeface="+mn-lt"/>
        <a:ea typeface="+mn-ea"/>
        <a:cs typeface="+mn-cs"/>
        <a:sym typeface="Arial"/>
      </a:defRPr>
    </a:lvl2pPr>
    <a:lvl3pPr marL="0" marR="0" indent="457200" algn="l" defTabSz="457200" rtl="0" fontAlgn="auto" latinLnBrk="0" hangingPunct="0">
      <a:lnSpc>
        <a:spcPct val="120000"/>
      </a:lnSpc>
      <a:spcBef>
        <a:spcPts val="0"/>
      </a:spcBef>
      <a:spcAft>
        <a:spcPts val="0"/>
      </a:spcAft>
      <a:buClrTx/>
      <a:buSzTx/>
      <a:buFontTx/>
      <a:buNone/>
      <a:tabLst/>
      <a:defRPr kumimoji="0" sz="1600" b="1" i="0" u="none" strike="noStrike" cap="none" spc="0" normalizeH="0" baseline="0">
        <a:ln>
          <a:noFill/>
        </a:ln>
        <a:solidFill>
          <a:srgbClr val="000000"/>
        </a:solidFill>
        <a:effectLst/>
        <a:uFillTx/>
        <a:latin typeface="+mn-lt"/>
        <a:ea typeface="+mn-ea"/>
        <a:cs typeface="+mn-cs"/>
        <a:sym typeface="Arial"/>
      </a:defRPr>
    </a:lvl3pPr>
    <a:lvl4pPr marL="0" marR="0" indent="685800" algn="l" defTabSz="457200" rtl="0" fontAlgn="auto" latinLnBrk="0" hangingPunct="0">
      <a:lnSpc>
        <a:spcPct val="120000"/>
      </a:lnSpc>
      <a:spcBef>
        <a:spcPts val="0"/>
      </a:spcBef>
      <a:spcAft>
        <a:spcPts val="0"/>
      </a:spcAft>
      <a:buClrTx/>
      <a:buSzTx/>
      <a:buFontTx/>
      <a:buNone/>
      <a:tabLst/>
      <a:defRPr kumimoji="0" sz="1600" b="1" i="0" u="none" strike="noStrike" cap="none" spc="0" normalizeH="0" baseline="0">
        <a:ln>
          <a:noFill/>
        </a:ln>
        <a:solidFill>
          <a:srgbClr val="000000"/>
        </a:solidFill>
        <a:effectLst/>
        <a:uFillTx/>
        <a:latin typeface="+mn-lt"/>
        <a:ea typeface="+mn-ea"/>
        <a:cs typeface="+mn-cs"/>
        <a:sym typeface="Arial"/>
      </a:defRPr>
    </a:lvl4pPr>
    <a:lvl5pPr marL="0" marR="0" indent="914400" algn="l" defTabSz="457200" rtl="0" fontAlgn="auto" latinLnBrk="0" hangingPunct="0">
      <a:lnSpc>
        <a:spcPct val="120000"/>
      </a:lnSpc>
      <a:spcBef>
        <a:spcPts val="0"/>
      </a:spcBef>
      <a:spcAft>
        <a:spcPts val="0"/>
      </a:spcAft>
      <a:buClrTx/>
      <a:buSzTx/>
      <a:buFontTx/>
      <a:buNone/>
      <a:tabLst/>
      <a:defRPr kumimoji="0" sz="1600" b="1" i="0" u="none" strike="noStrike" cap="none" spc="0" normalizeH="0" baseline="0">
        <a:ln>
          <a:noFill/>
        </a:ln>
        <a:solidFill>
          <a:srgbClr val="000000"/>
        </a:solidFill>
        <a:effectLst/>
        <a:uFillTx/>
        <a:latin typeface="+mn-lt"/>
        <a:ea typeface="+mn-ea"/>
        <a:cs typeface="+mn-cs"/>
        <a:sym typeface="Arial"/>
      </a:defRPr>
    </a:lvl5pPr>
    <a:lvl6pPr marL="0" marR="0" indent="1143000" algn="l" defTabSz="457200" rtl="0" fontAlgn="auto" latinLnBrk="0" hangingPunct="0">
      <a:lnSpc>
        <a:spcPct val="120000"/>
      </a:lnSpc>
      <a:spcBef>
        <a:spcPts val="0"/>
      </a:spcBef>
      <a:spcAft>
        <a:spcPts val="0"/>
      </a:spcAft>
      <a:buClrTx/>
      <a:buSzTx/>
      <a:buFontTx/>
      <a:buNone/>
      <a:tabLst/>
      <a:defRPr kumimoji="0" sz="1600" b="1" i="0" u="none" strike="noStrike" cap="none" spc="0" normalizeH="0" baseline="0">
        <a:ln>
          <a:noFill/>
        </a:ln>
        <a:solidFill>
          <a:srgbClr val="000000"/>
        </a:solidFill>
        <a:effectLst/>
        <a:uFillTx/>
        <a:latin typeface="+mn-lt"/>
        <a:ea typeface="+mn-ea"/>
        <a:cs typeface="+mn-cs"/>
        <a:sym typeface="Arial"/>
      </a:defRPr>
    </a:lvl6pPr>
    <a:lvl7pPr marL="0" marR="0" indent="1371600" algn="l" defTabSz="457200" rtl="0" fontAlgn="auto" latinLnBrk="0" hangingPunct="0">
      <a:lnSpc>
        <a:spcPct val="120000"/>
      </a:lnSpc>
      <a:spcBef>
        <a:spcPts val="0"/>
      </a:spcBef>
      <a:spcAft>
        <a:spcPts val="0"/>
      </a:spcAft>
      <a:buClrTx/>
      <a:buSzTx/>
      <a:buFontTx/>
      <a:buNone/>
      <a:tabLst/>
      <a:defRPr kumimoji="0" sz="1600" b="1" i="0" u="none" strike="noStrike" cap="none" spc="0" normalizeH="0" baseline="0">
        <a:ln>
          <a:noFill/>
        </a:ln>
        <a:solidFill>
          <a:srgbClr val="000000"/>
        </a:solidFill>
        <a:effectLst/>
        <a:uFillTx/>
        <a:latin typeface="+mn-lt"/>
        <a:ea typeface="+mn-ea"/>
        <a:cs typeface="+mn-cs"/>
        <a:sym typeface="Arial"/>
      </a:defRPr>
    </a:lvl7pPr>
    <a:lvl8pPr marL="0" marR="0" indent="1600200" algn="l" defTabSz="457200" rtl="0" fontAlgn="auto" latinLnBrk="0" hangingPunct="0">
      <a:lnSpc>
        <a:spcPct val="120000"/>
      </a:lnSpc>
      <a:spcBef>
        <a:spcPts val="0"/>
      </a:spcBef>
      <a:spcAft>
        <a:spcPts val="0"/>
      </a:spcAft>
      <a:buClrTx/>
      <a:buSzTx/>
      <a:buFontTx/>
      <a:buNone/>
      <a:tabLst/>
      <a:defRPr kumimoji="0" sz="1600" b="1" i="0" u="none" strike="noStrike" cap="none" spc="0" normalizeH="0" baseline="0">
        <a:ln>
          <a:noFill/>
        </a:ln>
        <a:solidFill>
          <a:srgbClr val="000000"/>
        </a:solidFill>
        <a:effectLst/>
        <a:uFillTx/>
        <a:latin typeface="+mn-lt"/>
        <a:ea typeface="+mn-ea"/>
        <a:cs typeface="+mn-cs"/>
        <a:sym typeface="Arial"/>
      </a:defRPr>
    </a:lvl8pPr>
    <a:lvl9pPr marL="0" marR="0" indent="1828800" algn="l" defTabSz="457200" rtl="0" fontAlgn="auto" latinLnBrk="0" hangingPunct="0">
      <a:lnSpc>
        <a:spcPct val="120000"/>
      </a:lnSpc>
      <a:spcBef>
        <a:spcPts val="0"/>
      </a:spcBef>
      <a:spcAft>
        <a:spcPts val="0"/>
      </a:spcAft>
      <a:buClrTx/>
      <a:buSzTx/>
      <a:buFontTx/>
      <a:buNone/>
      <a:tabLst/>
      <a:defRPr kumimoji="0" sz="1600" b="1"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xmlns="">
        <p15:guide id="1" orient="horz" pos="799">
          <p15:clr>
            <a:srgbClr val="A4A3A4"/>
          </p15:clr>
        </p15:guide>
        <p15:guide id="2" pos="204">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8A"/>
    <a:srgbClr val="0B7F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94" autoAdjust="0"/>
    <p:restoredTop sz="89542" autoAdjust="0"/>
  </p:normalViewPr>
  <p:slideViewPr>
    <p:cSldViewPr showGuides="1">
      <p:cViewPr varScale="1">
        <p:scale>
          <a:sx n="97" d="100"/>
          <a:sy n="97" d="100"/>
        </p:scale>
        <p:origin x="-1230" y="-90"/>
      </p:cViewPr>
      <p:guideLst>
        <p:guide orient="horz" pos="799"/>
        <p:guide pos="204"/>
      </p:guideLst>
    </p:cSldViewPr>
  </p:slideViewPr>
  <p:notesTextViewPr>
    <p:cViewPr>
      <p:scale>
        <a:sx n="3" d="2"/>
        <a:sy n="3" d="2"/>
      </p:scale>
      <p:origin x="0" y="0"/>
    </p:cViewPr>
  </p:notesTextViewPr>
  <p:sorterViewPr>
    <p:cViewPr>
      <p:scale>
        <a:sx n="160" d="100"/>
        <a:sy n="160" d="100"/>
      </p:scale>
      <p:origin x="0" y="5850"/>
    </p:cViewPr>
  </p:sorterViewPr>
  <p:notesViewPr>
    <p:cSldViewPr>
      <p:cViewPr varScale="1">
        <p:scale>
          <a:sx n="116" d="100"/>
          <a:sy n="116" d="100"/>
        </p:scale>
        <p:origin x="-5160"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ietl\AppData\Local\Packages\Microsoft.MicrosoftEdge_8wekyb3d8bbwe\TempState\Downloads\world_trade_growth%20(1).xlsx"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41275" cap="rnd">
              <a:solidFill>
                <a:schemeClr val="accent1"/>
              </a:solidFill>
              <a:round/>
            </a:ln>
            <a:effectLst/>
          </c:spPr>
          <c:marker>
            <c:symbol val="none"/>
          </c:marker>
          <c:cat>
            <c:numRef>
              <c:f>'[world_trade_growth (1).xlsx]Historic Data'!$B$10:$B$77</c:f>
              <c:numCache>
                <c:formatCode>yyyy</c:formatCode>
                <c:ptCount val="68"/>
                <c:pt idx="0">
                  <c:v>18264</c:v>
                </c:pt>
                <c:pt idx="1">
                  <c:v>18629</c:v>
                </c:pt>
                <c:pt idx="2">
                  <c:v>18994</c:v>
                </c:pt>
                <c:pt idx="3">
                  <c:v>19360</c:v>
                </c:pt>
                <c:pt idx="4">
                  <c:v>19725</c:v>
                </c:pt>
                <c:pt idx="5">
                  <c:v>20090</c:v>
                </c:pt>
                <c:pt idx="6">
                  <c:v>20455</c:v>
                </c:pt>
                <c:pt idx="7">
                  <c:v>20821</c:v>
                </c:pt>
                <c:pt idx="8">
                  <c:v>21186</c:v>
                </c:pt>
                <c:pt idx="9">
                  <c:v>21551</c:v>
                </c:pt>
                <c:pt idx="10">
                  <c:v>21916</c:v>
                </c:pt>
                <c:pt idx="11">
                  <c:v>22282</c:v>
                </c:pt>
                <c:pt idx="12">
                  <c:v>22647</c:v>
                </c:pt>
                <c:pt idx="13">
                  <c:v>23012</c:v>
                </c:pt>
                <c:pt idx="14">
                  <c:v>23377</c:v>
                </c:pt>
                <c:pt idx="15">
                  <c:v>23743</c:v>
                </c:pt>
                <c:pt idx="16">
                  <c:v>24108</c:v>
                </c:pt>
                <c:pt idx="17">
                  <c:v>24473</c:v>
                </c:pt>
                <c:pt idx="18">
                  <c:v>24838</c:v>
                </c:pt>
                <c:pt idx="19">
                  <c:v>25204</c:v>
                </c:pt>
                <c:pt idx="20">
                  <c:v>25569</c:v>
                </c:pt>
                <c:pt idx="21">
                  <c:v>25934</c:v>
                </c:pt>
                <c:pt idx="22">
                  <c:v>26299</c:v>
                </c:pt>
                <c:pt idx="23">
                  <c:v>26665</c:v>
                </c:pt>
                <c:pt idx="24">
                  <c:v>27030</c:v>
                </c:pt>
                <c:pt idx="25">
                  <c:v>27395</c:v>
                </c:pt>
                <c:pt idx="26">
                  <c:v>27760</c:v>
                </c:pt>
                <c:pt idx="27">
                  <c:v>28126</c:v>
                </c:pt>
                <c:pt idx="28">
                  <c:v>28491</c:v>
                </c:pt>
                <c:pt idx="29">
                  <c:v>28856</c:v>
                </c:pt>
                <c:pt idx="30">
                  <c:v>29221</c:v>
                </c:pt>
                <c:pt idx="31">
                  <c:v>29587</c:v>
                </c:pt>
                <c:pt idx="32">
                  <c:v>29952</c:v>
                </c:pt>
                <c:pt idx="33">
                  <c:v>30317</c:v>
                </c:pt>
                <c:pt idx="34">
                  <c:v>30682</c:v>
                </c:pt>
                <c:pt idx="35">
                  <c:v>31048</c:v>
                </c:pt>
                <c:pt idx="36">
                  <c:v>31413</c:v>
                </c:pt>
                <c:pt idx="37">
                  <c:v>31778</c:v>
                </c:pt>
                <c:pt idx="38">
                  <c:v>32143</c:v>
                </c:pt>
                <c:pt idx="39">
                  <c:v>32509</c:v>
                </c:pt>
                <c:pt idx="40">
                  <c:v>32874</c:v>
                </c:pt>
                <c:pt idx="41">
                  <c:v>33239</c:v>
                </c:pt>
                <c:pt idx="42">
                  <c:v>33604</c:v>
                </c:pt>
                <c:pt idx="43">
                  <c:v>33970</c:v>
                </c:pt>
                <c:pt idx="44">
                  <c:v>34335</c:v>
                </c:pt>
                <c:pt idx="45">
                  <c:v>34700</c:v>
                </c:pt>
                <c:pt idx="46">
                  <c:v>35065</c:v>
                </c:pt>
                <c:pt idx="47">
                  <c:v>35431</c:v>
                </c:pt>
                <c:pt idx="48">
                  <c:v>35796</c:v>
                </c:pt>
                <c:pt idx="49">
                  <c:v>36161</c:v>
                </c:pt>
                <c:pt idx="50">
                  <c:v>36526</c:v>
                </c:pt>
                <c:pt idx="51">
                  <c:v>36892</c:v>
                </c:pt>
                <c:pt idx="52">
                  <c:v>37257</c:v>
                </c:pt>
                <c:pt idx="53">
                  <c:v>37622</c:v>
                </c:pt>
                <c:pt idx="54">
                  <c:v>37987</c:v>
                </c:pt>
                <c:pt idx="55">
                  <c:v>38353</c:v>
                </c:pt>
                <c:pt idx="56">
                  <c:v>38718</c:v>
                </c:pt>
                <c:pt idx="57">
                  <c:v>39083</c:v>
                </c:pt>
                <c:pt idx="58">
                  <c:v>39448</c:v>
                </c:pt>
                <c:pt idx="59">
                  <c:v>39814</c:v>
                </c:pt>
                <c:pt idx="60">
                  <c:v>40179</c:v>
                </c:pt>
                <c:pt idx="61">
                  <c:v>40544</c:v>
                </c:pt>
                <c:pt idx="62">
                  <c:v>40909</c:v>
                </c:pt>
                <c:pt idx="63">
                  <c:v>41275</c:v>
                </c:pt>
                <c:pt idx="64">
                  <c:v>41640</c:v>
                </c:pt>
                <c:pt idx="65">
                  <c:v>42005</c:v>
                </c:pt>
                <c:pt idx="66">
                  <c:v>42370</c:v>
                </c:pt>
                <c:pt idx="67">
                  <c:v>42736</c:v>
                </c:pt>
              </c:numCache>
            </c:numRef>
          </c:cat>
          <c:val>
            <c:numRef>
              <c:f>'[world_trade_growth (1).xlsx]Historic Data'!$T$10:$T$77</c:f>
              <c:numCache>
                <c:formatCode>0</c:formatCode>
                <c:ptCount val="68"/>
                <c:pt idx="0">
                  <c:v>100</c:v>
                </c:pt>
                <c:pt idx="1">
                  <c:v>109.52380952380956</c:v>
                </c:pt>
                <c:pt idx="2">
                  <c:v>114.28571428571431</c:v>
                </c:pt>
                <c:pt idx="3">
                  <c:v>123.80952380952384</c:v>
                </c:pt>
                <c:pt idx="4">
                  <c:v>133.33333333333337</c:v>
                </c:pt>
                <c:pt idx="5">
                  <c:v>147.61904761904768</c:v>
                </c:pt>
                <c:pt idx="6">
                  <c:v>157.14285714285722</c:v>
                </c:pt>
                <c:pt idx="7">
                  <c:v>171.42857142857147</c:v>
                </c:pt>
                <c:pt idx="8">
                  <c:v>166.66666666666669</c:v>
                </c:pt>
                <c:pt idx="9">
                  <c:v>185.71428571428572</c:v>
                </c:pt>
                <c:pt idx="10">
                  <c:v>209.52380952380955</c:v>
                </c:pt>
                <c:pt idx="11">
                  <c:v>219.04761904761901</c:v>
                </c:pt>
                <c:pt idx="12">
                  <c:v>233.33333333333337</c:v>
                </c:pt>
                <c:pt idx="13">
                  <c:v>261.90476190476198</c:v>
                </c:pt>
                <c:pt idx="14">
                  <c:v>290.4761904761906</c:v>
                </c:pt>
                <c:pt idx="15">
                  <c:v>309.52380952380963</c:v>
                </c:pt>
                <c:pt idx="16">
                  <c:v>333.33333333333343</c:v>
                </c:pt>
                <c:pt idx="17">
                  <c:v>352.38095238095264</c:v>
                </c:pt>
                <c:pt idx="18">
                  <c:v>390.47619047619077</c:v>
                </c:pt>
                <c:pt idx="19">
                  <c:v>438.09523809523847</c:v>
                </c:pt>
                <c:pt idx="20">
                  <c:v>476.19047619047672</c:v>
                </c:pt>
                <c:pt idx="21">
                  <c:v>509.52380952381003</c:v>
                </c:pt>
                <c:pt idx="22">
                  <c:v>552.38095238095298</c:v>
                </c:pt>
                <c:pt idx="23">
                  <c:v>619.04761904761972</c:v>
                </c:pt>
                <c:pt idx="24">
                  <c:v>652.38095238095309</c:v>
                </c:pt>
                <c:pt idx="25">
                  <c:v>604.7619047619055</c:v>
                </c:pt>
                <c:pt idx="26">
                  <c:v>676.19047619047672</c:v>
                </c:pt>
                <c:pt idx="27">
                  <c:v>704.76190476190527</c:v>
                </c:pt>
                <c:pt idx="28">
                  <c:v>738.09523809523876</c:v>
                </c:pt>
                <c:pt idx="29">
                  <c:v>776.19047619047694</c:v>
                </c:pt>
                <c:pt idx="30">
                  <c:v>798.47241522757929</c:v>
                </c:pt>
                <c:pt idx="31">
                  <c:v>794.82339628998932</c:v>
                </c:pt>
                <c:pt idx="32">
                  <c:v>776.78090519420653</c:v>
                </c:pt>
                <c:pt idx="33">
                  <c:v>796.0373038339709</c:v>
                </c:pt>
                <c:pt idx="34">
                  <c:v>862.73726952221932</c:v>
                </c:pt>
                <c:pt idx="35">
                  <c:v>885.15981115710179</c:v>
                </c:pt>
                <c:pt idx="36">
                  <c:v>920.7520871637289</c:v>
                </c:pt>
                <c:pt idx="37">
                  <c:v>971.43028204122061</c:v>
                </c:pt>
                <c:pt idx="38">
                  <c:v>1054.0309989231855</c:v>
                </c:pt>
                <c:pt idx="39">
                  <c:v>1121.9316758738171</c:v>
                </c:pt>
                <c:pt idx="40">
                  <c:v>1164.654834091092</c:v>
                </c:pt>
                <c:pt idx="41">
                  <c:v>1205.7205635411437</c:v>
                </c:pt>
                <c:pt idx="42">
                  <c:v>1269.7925542877199</c:v>
                </c:pt>
                <c:pt idx="43">
                  <c:v>1323.123841567804</c:v>
                </c:pt>
                <c:pt idx="44">
                  <c:v>1443.8059671572034</c:v>
                </c:pt>
                <c:pt idx="45">
                  <c:v>1549.5791923111401</c:v>
                </c:pt>
                <c:pt idx="46">
                  <c:v>1627.8019499390066</c:v>
                </c:pt>
                <c:pt idx="47">
                  <c:v>1789.8496340554348</c:v>
                </c:pt>
                <c:pt idx="48">
                  <c:v>1872.6659766231796</c:v>
                </c:pt>
                <c:pt idx="49">
                  <c:v>1961.2243506576897</c:v>
                </c:pt>
                <c:pt idx="50">
                  <c:v>2171.3891520741677</c:v>
                </c:pt>
                <c:pt idx="51">
                  <c:v>2165.2441207737975</c:v>
                </c:pt>
                <c:pt idx="52">
                  <c:v>2244.6436226825726</c:v>
                </c:pt>
                <c:pt idx="53">
                  <c:v>2363.1159130877586</c:v>
                </c:pt>
                <c:pt idx="54">
                  <c:v>2593.2834030225063</c:v>
                </c:pt>
                <c:pt idx="55">
                  <c:v>2760.3167870111861</c:v>
                </c:pt>
                <c:pt idx="56">
                  <c:v>2997.7592370298885</c:v>
                </c:pt>
                <c:pt idx="57">
                  <c:v>3195.3715259348987</c:v>
                </c:pt>
                <c:pt idx="58">
                  <c:v>3261.1642256538985</c:v>
                </c:pt>
                <c:pt idx="59">
                  <c:v>2866.7590242033161</c:v>
                </c:pt>
                <c:pt idx="60">
                  <c:v>3272.0614150451811</c:v>
                </c:pt>
                <c:pt idx="61">
                  <c:v>3443.1575064378935</c:v>
                </c:pt>
                <c:pt idx="62">
                  <c:v>3525.0702235160511</c:v>
                </c:pt>
                <c:pt idx="63">
                  <c:v>3625.3584713750829</c:v>
                </c:pt>
                <c:pt idx="64">
                  <c:v>3710.5543954523973</c:v>
                </c:pt>
                <c:pt idx="65">
                  <c:v>3788.4018266689886</c:v>
                </c:pt>
                <c:pt idx="66">
                  <c:v>3853.6759901424953</c:v>
                </c:pt>
                <c:pt idx="67">
                  <c:v>4017.9967343621711</c:v>
                </c:pt>
              </c:numCache>
            </c:numRef>
          </c:val>
          <c:smooth val="0"/>
          <c:extLst xmlns:c16r2="http://schemas.microsoft.com/office/drawing/2015/06/chart">
            <c:ext xmlns:c16="http://schemas.microsoft.com/office/drawing/2014/chart" uri="{C3380CC4-5D6E-409C-BE32-E72D297353CC}">
              <c16:uniqueId val="{00000000-AE69-46E4-A69D-22811CD9ED70}"/>
            </c:ext>
          </c:extLst>
        </c:ser>
        <c:dLbls>
          <c:showLegendKey val="0"/>
          <c:showVal val="0"/>
          <c:showCatName val="0"/>
          <c:showSerName val="0"/>
          <c:showPercent val="0"/>
          <c:showBubbleSize val="0"/>
        </c:dLbls>
        <c:marker val="1"/>
        <c:smooth val="0"/>
        <c:axId val="71627136"/>
        <c:axId val="71628672"/>
      </c:lineChart>
      <c:dateAx>
        <c:axId val="71627136"/>
        <c:scaling>
          <c:orientation val="minMax"/>
          <c:max val="42736"/>
          <c:min val="18629"/>
        </c:scaling>
        <c:delete val="0"/>
        <c:axPos val="b"/>
        <c:numFmt formatCode="yyyy"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e-DE"/>
          </a:p>
        </c:txPr>
        <c:crossAx val="71628672"/>
        <c:crosses val="autoZero"/>
        <c:auto val="0"/>
        <c:lblOffset val="100"/>
        <c:baseTimeUnit val="years"/>
        <c:majorUnit val="6"/>
        <c:majorTimeUnit val="years"/>
      </c:dateAx>
      <c:valAx>
        <c:axId val="716286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de-DE"/>
          </a:p>
        </c:txPr>
        <c:crossAx val="7162713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2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Tabelle1!$J$1</c:f>
              <c:strCache>
                <c:ptCount val="1"/>
                <c:pt idx="0">
                  <c:v>Eisenbahn</c:v>
                </c:pt>
              </c:strCache>
            </c:strRef>
          </c:tx>
          <c:spPr>
            <a:ln w="38100">
              <a:solidFill>
                <a:srgbClr val="C00000"/>
              </a:solidFill>
            </a:ln>
          </c:spPr>
          <c:marker>
            <c:symbol val="none"/>
          </c:marker>
          <c:cat>
            <c:numRef>
              <c:f>Tabelle1!$I$2:$I$12</c:f>
              <c:numCache>
                <c:formatCode>0</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Tabelle1!$J$2:$J$12</c:f>
              <c:numCache>
                <c:formatCode>0</c:formatCode>
                <c:ptCount val="11"/>
                <c:pt idx="0">
                  <c:v>100</c:v>
                </c:pt>
                <c:pt idx="1">
                  <c:v>100.90476813680583</c:v>
                </c:pt>
                <c:pt idx="2">
                  <c:v>83.613837630327623</c:v>
                </c:pt>
                <c:pt idx="3">
                  <c:v>93.632596082537191</c:v>
                </c:pt>
                <c:pt idx="4">
                  <c:v>98.867512978231474</c:v>
                </c:pt>
                <c:pt idx="5">
                  <c:v>96.030188020765166</c:v>
                </c:pt>
                <c:pt idx="6">
                  <c:v>98.253282729136671</c:v>
                </c:pt>
                <c:pt idx="7">
                  <c:v>98.267242507525197</c:v>
                </c:pt>
                <c:pt idx="8">
                  <c:v>101.75980456310256</c:v>
                </c:pt>
                <c:pt idx="9">
                  <c:v>111.93648300833225</c:v>
                </c:pt>
                <c:pt idx="10">
                  <c:v>112.86568075731797</c:v>
                </c:pt>
              </c:numCache>
            </c:numRef>
          </c:val>
          <c:smooth val="0"/>
          <c:extLst xmlns:c16r2="http://schemas.microsoft.com/office/drawing/2015/06/chart">
            <c:ext xmlns:c16="http://schemas.microsoft.com/office/drawing/2014/chart" uri="{C3380CC4-5D6E-409C-BE32-E72D297353CC}">
              <c16:uniqueId val="{00000000-D452-4717-BCBC-600C0804E384}"/>
            </c:ext>
          </c:extLst>
        </c:ser>
        <c:ser>
          <c:idx val="1"/>
          <c:order val="1"/>
          <c:tx>
            <c:strRef>
              <c:f>Tabelle1!$K$1</c:f>
              <c:strCache>
                <c:ptCount val="1"/>
                <c:pt idx="0">
                  <c:v>Straße</c:v>
                </c:pt>
              </c:strCache>
            </c:strRef>
          </c:tx>
          <c:spPr>
            <a:ln w="38100">
              <a:solidFill>
                <a:srgbClr val="000000"/>
              </a:solidFill>
            </a:ln>
          </c:spPr>
          <c:marker>
            <c:symbol val="none"/>
          </c:marker>
          <c:cat>
            <c:numRef>
              <c:f>Tabelle1!$I$2:$I$12</c:f>
              <c:numCache>
                <c:formatCode>0</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Tabelle1!$K$2:$K$12</c:f>
              <c:numCache>
                <c:formatCode>0</c:formatCode>
                <c:ptCount val="11"/>
                <c:pt idx="0">
                  <c:v>100</c:v>
                </c:pt>
                <c:pt idx="1">
                  <c:v>100.77075534023344</c:v>
                </c:pt>
                <c:pt idx="2">
                  <c:v>91.521691257432281</c:v>
                </c:pt>
                <c:pt idx="3">
                  <c:v>97.027086544813912</c:v>
                </c:pt>
                <c:pt idx="4">
                  <c:v>97.467518167804442</c:v>
                </c:pt>
                <c:pt idx="5">
                  <c:v>95.133230565954634</c:v>
                </c:pt>
                <c:pt idx="6">
                  <c:v>97.489539748953973</c:v>
                </c:pt>
                <c:pt idx="7">
                  <c:v>99.515525214710422</c:v>
                </c:pt>
                <c:pt idx="8">
                  <c:v>102.53248183219556</c:v>
                </c:pt>
                <c:pt idx="9">
                  <c:v>105.57146003083021</c:v>
                </c:pt>
                <c:pt idx="10">
                  <c:v>108.1259634441753</c:v>
                </c:pt>
              </c:numCache>
            </c:numRef>
          </c:val>
          <c:smooth val="0"/>
          <c:extLst xmlns:c16r2="http://schemas.microsoft.com/office/drawing/2015/06/chart">
            <c:ext xmlns:c16="http://schemas.microsoft.com/office/drawing/2014/chart" uri="{C3380CC4-5D6E-409C-BE32-E72D297353CC}">
              <c16:uniqueId val="{00000001-D452-4717-BCBC-600C0804E384}"/>
            </c:ext>
          </c:extLst>
        </c:ser>
        <c:ser>
          <c:idx val="2"/>
          <c:order val="2"/>
          <c:tx>
            <c:strRef>
              <c:f>Tabelle1!$L$1</c:f>
              <c:strCache>
                <c:ptCount val="1"/>
                <c:pt idx="0">
                  <c:v>Binnenschifffahrt</c:v>
                </c:pt>
              </c:strCache>
            </c:strRef>
          </c:tx>
          <c:spPr>
            <a:ln w="38100">
              <a:solidFill>
                <a:srgbClr val="3B73BA"/>
              </a:solidFill>
            </a:ln>
          </c:spPr>
          <c:marker>
            <c:symbol val="none"/>
          </c:marker>
          <c:cat>
            <c:numRef>
              <c:f>Tabelle1!$I$2:$I$12</c:f>
              <c:numCache>
                <c:formatCode>0</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Tabelle1!$L$2:$L$12</c:f>
              <c:numCache>
                <c:formatCode>0</c:formatCode>
                <c:ptCount val="11"/>
                <c:pt idx="0">
                  <c:v>100</c:v>
                </c:pt>
                <c:pt idx="1">
                  <c:v>98.981704678904748</c:v>
                </c:pt>
                <c:pt idx="2">
                  <c:v>85.754681995178942</c:v>
                </c:pt>
                <c:pt idx="3">
                  <c:v>96.232770875826688</c:v>
                </c:pt>
                <c:pt idx="4">
                  <c:v>85.028431917918283</c:v>
                </c:pt>
                <c:pt idx="5">
                  <c:v>90.376413869831268</c:v>
                </c:pt>
                <c:pt idx="6">
                  <c:v>92.820940725631999</c:v>
                </c:pt>
                <c:pt idx="7">
                  <c:v>91.311267692688048</c:v>
                </c:pt>
                <c:pt idx="8">
                  <c:v>85.473453241856731</c:v>
                </c:pt>
                <c:pt idx="9">
                  <c:v>83.977687125285868</c:v>
                </c:pt>
                <c:pt idx="10">
                  <c:v>85.787131466716119</c:v>
                </c:pt>
              </c:numCache>
            </c:numRef>
          </c:val>
          <c:smooth val="0"/>
          <c:extLst xmlns:c16r2="http://schemas.microsoft.com/office/drawing/2015/06/chart">
            <c:ext xmlns:c16="http://schemas.microsoft.com/office/drawing/2014/chart" uri="{C3380CC4-5D6E-409C-BE32-E72D297353CC}">
              <c16:uniqueId val="{00000002-D452-4717-BCBC-600C0804E384}"/>
            </c:ext>
          </c:extLst>
        </c:ser>
        <c:ser>
          <c:idx val="3"/>
          <c:order val="3"/>
          <c:tx>
            <c:strRef>
              <c:f>Tabelle1!$M$1</c:f>
              <c:strCache>
                <c:ptCount val="1"/>
                <c:pt idx="0">
                  <c:v>Luft</c:v>
                </c:pt>
              </c:strCache>
            </c:strRef>
          </c:tx>
          <c:spPr>
            <a:ln w="38100">
              <a:solidFill>
                <a:srgbClr val="7030A0"/>
              </a:solidFill>
            </a:ln>
          </c:spPr>
          <c:marker>
            <c:symbol val="none"/>
          </c:marker>
          <c:cat>
            <c:numRef>
              <c:f>Tabelle1!$I$2:$I$12</c:f>
              <c:numCache>
                <c:formatCode>0</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Tabelle1!$M$2:$M$12</c:f>
              <c:numCache>
                <c:formatCode>0</c:formatCode>
                <c:ptCount val="11"/>
                <c:pt idx="0">
                  <c:v>100</c:v>
                </c:pt>
                <c:pt idx="1">
                  <c:v>108.96717373899119</c:v>
                </c:pt>
                <c:pt idx="2">
                  <c:v>103.60288230584467</c:v>
                </c:pt>
                <c:pt idx="3">
                  <c:v>114.33146517213771</c:v>
                </c:pt>
                <c:pt idx="4">
                  <c:v>118.49479583666934</c:v>
                </c:pt>
                <c:pt idx="5">
                  <c:v>113.77101681345076</c:v>
                </c:pt>
                <c:pt idx="6">
                  <c:v>112.89031224979983</c:v>
                </c:pt>
                <c:pt idx="7">
                  <c:v>115.37229783827061</c:v>
                </c:pt>
                <c:pt idx="8">
                  <c:v>116.6533226581265</c:v>
                </c:pt>
                <c:pt idx="9">
                  <c:v>121.69735788630905</c:v>
                </c:pt>
                <c:pt idx="10">
                  <c:v>129.46357085668535</c:v>
                </c:pt>
              </c:numCache>
            </c:numRef>
          </c:val>
          <c:smooth val="0"/>
          <c:extLst xmlns:c16r2="http://schemas.microsoft.com/office/drawing/2015/06/chart">
            <c:ext xmlns:c16="http://schemas.microsoft.com/office/drawing/2014/chart" uri="{C3380CC4-5D6E-409C-BE32-E72D297353CC}">
              <c16:uniqueId val="{00000003-D452-4717-BCBC-600C0804E384}"/>
            </c:ext>
          </c:extLst>
        </c:ser>
        <c:dLbls>
          <c:showLegendKey val="0"/>
          <c:showVal val="0"/>
          <c:showCatName val="0"/>
          <c:showSerName val="0"/>
          <c:showPercent val="0"/>
          <c:showBubbleSize val="0"/>
        </c:dLbls>
        <c:marker val="1"/>
        <c:smooth val="0"/>
        <c:axId val="38805888"/>
        <c:axId val="38807424"/>
      </c:lineChart>
      <c:catAx>
        <c:axId val="38805888"/>
        <c:scaling>
          <c:orientation val="minMax"/>
        </c:scaling>
        <c:delete val="0"/>
        <c:axPos val="b"/>
        <c:numFmt formatCode="0" sourceLinked="1"/>
        <c:majorTickMark val="out"/>
        <c:minorTickMark val="none"/>
        <c:tickLblPos val="nextTo"/>
        <c:crossAx val="38807424"/>
        <c:crosses val="autoZero"/>
        <c:auto val="1"/>
        <c:lblAlgn val="ctr"/>
        <c:lblOffset val="100"/>
        <c:noMultiLvlLbl val="0"/>
      </c:catAx>
      <c:valAx>
        <c:axId val="38807424"/>
        <c:scaling>
          <c:orientation val="minMax"/>
          <c:min val="80"/>
        </c:scaling>
        <c:delete val="0"/>
        <c:axPos val="l"/>
        <c:majorGridlines/>
        <c:numFmt formatCode="0" sourceLinked="1"/>
        <c:majorTickMark val="out"/>
        <c:minorTickMark val="none"/>
        <c:tickLblPos val="nextTo"/>
        <c:crossAx val="38805888"/>
        <c:crosses val="autoZero"/>
        <c:crossBetween val="between"/>
      </c:valAx>
      <c:spPr>
        <a:noFill/>
      </c:spPr>
    </c:plotArea>
    <c:plotVisOnly val="1"/>
    <c:dispBlanksAs val="gap"/>
    <c:showDLblsOverMax val="0"/>
  </c:chart>
  <c:txPr>
    <a:bodyPr/>
    <a:lstStyle/>
    <a:p>
      <a:pPr>
        <a:defRPr sz="1200"/>
      </a:pPr>
      <a:endParaRPr lang="de-DE"/>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Stephan!$C$4</c:f>
              <c:strCache>
                <c:ptCount val="1"/>
                <c:pt idx="0">
                  <c:v>-0,672</c:v>
                </c:pt>
              </c:strCache>
            </c:strRef>
          </c:tx>
          <c:spPr>
            <a:ln w="28575" cap="rnd">
              <a:solidFill>
                <a:srgbClr val="FF0000"/>
              </a:solidFill>
              <a:prstDash val="solid"/>
              <a:round/>
            </a:ln>
            <a:effectLst/>
          </c:spPr>
          <c:marker>
            <c:symbol val="none"/>
          </c:marker>
          <c:cat>
            <c:numRef>
              <c:f>Stephan!$A$5:$A$17</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Stephan!$C$5:$C$17</c:f>
              <c:numCache>
                <c:formatCode>#,##0.000</c:formatCode>
                <c:ptCount val="13"/>
                <c:pt idx="0">
                  <c:v>100</c:v>
                </c:pt>
                <c:pt idx="1">
                  <c:v>99.32807737690004</c:v>
                </c:pt>
                <c:pt idx="2">
                  <c:v>98.656154753800067</c:v>
                </c:pt>
                <c:pt idx="3">
                  <c:v>97.984232130700107</c:v>
                </c:pt>
                <c:pt idx="4">
                  <c:v>97.312309507600133</c:v>
                </c:pt>
                <c:pt idx="5">
                  <c:v>96.640386884500174</c:v>
                </c:pt>
                <c:pt idx="6">
                  <c:v>95.968464261400214</c:v>
                </c:pt>
                <c:pt idx="7">
                  <c:v>95.296541638300241</c:v>
                </c:pt>
                <c:pt idx="8">
                  <c:v>94.624619015200281</c:v>
                </c:pt>
                <c:pt idx="9">
                  <c:v>93.952696392100322</c:v>
                </c:pt>
                <c:pt idx="10">
                  <c:v>93.280773769000348</c:v>
                </c:pt>
                <c:pt idx="11">
                  <c:v>92.608851145900388</c:v>
                </c:pt>
                <c:pt idx="12">
                  <c:v>91.936928522800414</c:v>
                </c:pt>
              </c:numCache>
            </c:numRef>
          </c:val>
          <c:smooth val="0"/>
          <c:extLst xmlns:c16r2="http://schemas.microsoft.com/office/drawing/2015/06/chart">
            <c:ext xmlns:c16="http://schemas.microsoft.com/office/drawing/2014/chart" uri="{C3380CC4-5D6E-409C-BE32-E72D297353CC}">
              <c16:uniqueId val="{00000005-AA21-4AAC-B0F7-00D1E0867461}"/>
            </c:ext>
          </c:extLst>
        </c:ser>
        <c:ser>
          <c:idx val="3"/>
          <c:order val="1"/>
          <c:tx>
            <c:strRef>
              <c:f>Stephan!$E$4</c:f>
              <c:strCache>
                <c:ptCount val="1"/>
                <c:pt idx="0">
                  <c:v>-2,592</c:v>
                </c:pt>
              </c:strCache>
            </c:strRef>
          </c:tx>
          <c:spPr>
            <a:ln w="28575" cap="rnd">
              <a:solidFill>
                <a:srgbClr val="00B050"/>
              </a:solidFill>
              <a:prstDash val="solid"/>
              <a:round/>
            </a:ln>
            <a:effectLst/>
          </c:spPr>
          <c:marker>
            <c:symbol val="none"/>
          </c:marker>
          <c:cat>
            <c:numRef>
              <c:f>Stephan!$A$5:$A$17</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Stephan!$E$5:$E$17</c:f>
              <c:numCache>
                <c:formatCode>#,##0.000</c:formatCode>
                <c:ptCount val="13"/>
                <c:pt idx="0">
                  <c:v>100</c:v>
                </c:pt>
                <c:pt idx="1">
                  <c:v>97.407585647144813</c:v>
                </c:pt>
                <c:pt idx="2">
                  <c:v>94.815171294289627</c:v>
                </c:pt>
                <c:pt idx="3">
                  <c:v>92.22275694143444</c:v>
                </c:pt>
                <c:pt idx="4">
                  <c:v>89.630342588579254</c:v>
                </c:pt>
                <c:pt idx="5">
                  <c:v>87.037928235724067</c:v>
                </c:pt>
                <c:pt idx="6">
                  <c:v>84.44551388286888</c:v>
                </c:pt>
                <c:pt idx="7">
                  <c:v>81.853099530013679</c:v>
                </c:pt>
                <c:pt idx="8">
                  <c:v>79.260685177158507</c:v>
                </c:pt>
                <c:pt idx="9">
                  <c:v>76.668270824303306</c:v>
                </c:pt>
                <c:pt idx="10">
                  <c:v>74.075856471448134</c:v>
                </c:pt>
                <c:pt idx="11">
                  <c:v>71.483442118592933</c:v>
                </c:pt>
                <c:pt idx="12">
                  <c:v>68.891027765737746</c:v>
                </c:pt>
              </c:numCache>
            </c:numRef>
          </c:val>
          <c:smooth val="0"/>
          <c:extLst xmlns:c16r2="http://schemas.microsoft.com/office/drawing/2015/06/chart">
            <c:ext xmlns:c16="http://schemas.microsoft.com/office/drawing/2014/chart" uri="{C3380CC4-5D6E-409C-BE32-E72D297353CC}">
              <c16:uniqueId val="{00000007-AA21-4AAC-B0F7-00D1E0867461}"/>
            </c:ext>
          </c:extLst>
        </c:ser>
        <c:ser>
          <c:idx val="5"/>
          <c:order val="2"/>
          <c:tx>
            <c:strRef>
              <c:f>Stephan!$G$4</c:f>
              <c:strCache>
                <c:ptCount val="1"/>
                <c:pt idx="0">
                  <c:v>8,589</c:v>
                </c:pt>
              </c:strCache>
            </c:strRef>
          </c:tx>
          <c:spPr>
            <a:ln w="28575" cap="rnd">
              <a:solidFill>
                <a:srgbClr val="3623BF"/>
              </a:solidFill>
              <a:prstDash val="solid"/>
              <a:round/>
            </a:ln>
            <a:effectLst/>
          </c:spPr>
          <c:marker>
            <c:symbol val="none"/>
          </c:marker>
          <c:cat>
            <c:numRef>
              <c:f>Stephan!$A$5:$A$17</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Stephan!$G$5:$G$17</c:f>
              <c:numCache>
                <c:formatCode>#,##0.000</c:formatCode>
                <c:ptCount val="13"/>
                <c:pt idx="0">
                  <c:v>100</c:v>
                </c:pt>
                <c:pt idx="1">
                  <c:v>108.58888404014758</c:v>
                </c:pt>
                <c:pt idx="2">
                  <c:v>117.17776808029515</c:v>
                </c:pt>
                <c:pt idx="3">
                  <c:v>125.76665212044273</c:v>
                </c:pt>
                <c:pt idx="4">
                  <c:v>134.35553616059033</c:v>
                </c:pt>
                <c:pt idx="5">
                  <c:v>142.94442020073788</c:v>
                </c:pt>
                <c:pt idx="6">
                  <c:v>151.53330424088549</c:v>
                </c:pt>
                <c:pt idx="7">
                  <c:v>160.12218828103306</c:v>
                </c:pt>
                <c:pt idx="8">
                  <c:v>168.71107232118064</c:v>
                </c:pt>
                <c:pt idx="9">
                  <c:v>177.29995636132821</c:v>
                </c:pt>
                <c:pt idx="10">
                  <c:v>185.88884040147579</c:v>
                </c:pt>
                <c:pt idx="11">
                  <c:v>194.47772444162339</c:v>
                </c:pt>
                <c:pt idx="12">
                  <c:v>203.06660848177094</c:v>
                </c:pt>
              </c:numCache>
            </c:numRef>
          </c:val>
          <c:smooth val="0"/>
          <c:extLst xmlns:c16r2="http://schemas.microsoft.com/office/drawing/2015/06/chart">
            <c:ext xmlns:c16="http://schemas.microsoft.com/office/drawing/2014/chart" uri="{C3380CC4-5D6E-409C-BE32-E72D297353CC}">
              <c16:uniqueId val="{00000009-AA21-4AAC-B0F7-00D1E0867461}"/>
            </c:ext>
          </c:extLst>
        </c:ser>
        <c:dLbls>
          <c:showLegendKey val="0"/>
          <c:showVal val="0"/>
          <c:showCatName val="0"/>
          <c:showSerName val="0"/>
          <c:showPercent val="0"/>
          <c:showBubbleSize val="0"/>
        </c:dLbls>
        <c:marker val="1"/>
        <c:smooth val="0"/>
        <c:axId val="117270784"/>
        <c:axId val="117293056"/>
      </c:lineChart>
      <c:catAx>
        <c:axId val="117270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e-DE"/>
          </a:p>
        </c:txPr>
        <c:crossAx val="117293056"/>
        <c:crosses val="autoZero"/>
        <c:auto val="1"/>
        <c:lblAlgn val="ctr"/>
        <c:lblOffset val="100"/>
        <c:noMultiLvlLbl val="0"/>
      </c:catAx>
      <c:valAx>
        <c:axId val="117293056"/>
        <c:scaling>
          <c:orientation val="minMax"/>
          <c:max val="300"/>
          <c:min val="50"/>
        </c:scaling>
        <c:delete val="0"/>
        <c:axPos val="l"/>
        <c:majorGridlines>
          <c:spPr>
            <a:ln w="9525" cap="flat" cmpd="sng" algn="ctr">
              <a:solidFill>
                <a:srgbClr val="FFFFFF">
                  <a:lumMod val="65000"/>
                </a:srgb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de-DE"/>
          </a:p>
        </c:txPr>
        <c:crossAx val="117270784"/>
        <c:crossesAt val="1"/>
        <c:crossBetween val="midCat"/>
      </c:valAx>
      <c:spPr>
        <a:noFill/>
        <a:ln>
          <a:solidFill>
            <a:srgbClr val="FFFFFF">
              <a:lumMod val="65000"/>
            </a:srgbClr>
          </a:solidFill>
        </a:ln>
        <a:effectLst/>
      </c:spPr>
    </c:plotArea>
    <c:plotVisOnly val="1"/>
    <c:dispBlanksAs val="gap"/>
    <c:showDLblsOverMax val="0"/>
  </c:chart>
  <c:spPr>
    <a:solidFill>
      <a:schemeClr val="bg1"/>
    </a:solidFill>
    <a:ln w="9525" cap="flat" cmpd="sng" algn="ctr">
      <a:noFill/>
      <a:round/>
    </a:ln>
    <a:effectLst/>
  </c:spPr>
  <c:txPr>
    <a:bodyPr/>
    <a:lstStyle/>
    <a:p>
      <a:pPr>
        <a:defRPr sz="1200"/>
      </a:pPr>
      <a:endParaRPr lang="de-DE"/>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522676165893838E-2"/>
          <c:y val="2.1916261730505465E-2"/>
          <c:w val="0.93743652562675317"/>
          <c:h val="0.74994051408084716"/>
        </c:manualLayout>
      </c:layout>
      <c:barChart>
        <c:barDir val="col"/>
        <c:grouping val="clustered"/>
        <c:varyColors val="0"/>
        <c:ser>
          <c:idx val="0"/>
          <c:order val="0"/>
          <c:tx>
            <c:v>Biomasse</c:v>
          </c:tx>
          <c:spPr>
            <a:solidFill>
              <a:srgbClr val="FF9900"/>
            </a:solidFill>
            <a:ln>
              <a:solidFill>
                <a:sysClr val="windowText" lastClr="000000"/>
              </a:solidFill>
            </a:ln>
          </c:spPr>
          <c:invertIfNegative val="0"/>
          <c:cat>
            <c:numRef>
              <c:f>'Hilfe Schiff'!$A$5:$A$23</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'Hilfe Schiff'!$C$5:$C$23</c:f>
              <c:numCache>
                <c:formatCode>0%</c:formatCode>
                <c:ptCount val="19"/>
                <c:pt idx="0">
                  <c:v>0.28271448043353725</c:v>
                </c:pt>
                <c:pt idx="1">
                  <c:v>0.37332081510218301</c:v>
                </c:pt>
                <c:pt idx="2">
                  <c:v>0.37047864769487282</c:v>
                </c:pt>
                <c:pt idx="3">
                  <c:v>0.40554861790813057</c:v>
                </c:pt>
                <c:pt idx="4">
                  <c:v>0.38448062143624495</c:v>
                </c:pt>
                <c:pt idx="5">
                  <c:v>0.39965336842443105</c:v>
                </c:pt>
                <c:pt idx="6">
                  <c:v>0.38419947239522395</c:v>
                </c:pt>
                <c:pt idx="7">
                  <c:v>0.45909548879649209</c:v>
                </c:pt>
                <c:pt idx="8">
                  <c:v>0.64420910583000046</c:v>
                </c:pt>
                <c:pt idx="9">
                  <c:v>0.77146719110564477</c:v>
                </c:pt>
                <c:pt idx="10">
                  <c:v>0.777431339599853</c:v>
                </c:pt>
                <c:pt idx="11">
                  <c:v>0.79169623178213289</c:v>
                </c:pt>
                <c:pt idx="12">
                  <c:v>0.71398200902092446</c:v>
                </c:pt>
                <c:pt idx="13">
                  <c:v>0.7317084706864605</c:v>
                </c:pt>
                <c:pt idx="14">
                  <c:v>0.7763776568605586</c:v>
                </c:pt>
                <c:pt idx="15">
                  <c:v>0.76651822095330724</c:v>
                </c:pt>
                <c:pt idx="16">
                  <c:v>0.76660080610747994</c:v>
                </c:pt>
                <c:pt idx="17">
                  <c:v>0.84937692549512733</c:v>
                </c:pt>
                <c:pt idx="18">
                  <c:v>0.85836630207121245</c:v>
                </c:pt>
              </c:numCache>
            </c:numRef>
          </c:val>
          <c:extLst xmlns:c16r2="http://schemas.microsoft.com/office/drawing/2015/06/chart">
            <c:ext xmlns:c16="http://schemas.microsoft.com/office/drawing/2014/chart" uri="{C3380CC4-5D6E-409C-BE32-E72D297353CC}">
              <c16:uniqueId val="{00000000-14E6-4A87-8CA3-D665D5D3BDBE}"/>
            </c:ext>
          </c:extLst>
        </c:ser>
        <c:ser>
          <c:idx val="1"/>
          <c:order val="1"/>
          <c:tx>
            <c:v>Nicht Biomasse</c:v>
          </c:tx>
          <c:spPr>
            <a:solidFill>
              <a:srgbClr val="0070C0"/>
            </a:solidFill>
            <a:ln>
              <a:solidFill>
                <a:sysClr val="windowText" lastClr="000000"/>
              </a:solidFill>
            </a:ln>
          </c:spPr>
          <c:invertIfNegative val="0"/>
          <c:cat>
            <c:numRef>
              <c:f>'Hilfe Schiff'!$A$5:$A$23</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'Hilfe Schiff'!$F$5:$F$23</c:f>
              <c:numCache>
                <c:formatCode>0%</c:formatCode>
                <c:ptCount val="19"/>
                <c:pt idx="0">
                  <c:v>0.71728551956646269</c:v>
                </c:pt>
                <c:pt idx="1">
                  <c:v>0.62667918489781693</c:v>
                </c:pt>
                <c:pt idx="2">
                  <c:v>0.62952135230512718</c:v>
                </c:pt>
                <c:pt idx="3">
                  <c:v>0.59445138209186943</c:v>
                </c:pt>
                <c:pt idx="4">
                  <c:v>0.61551937856375505</c:v>
                </c:pt>
                <c:pt idx="5">
                  <c:v>0.60034663157556889</c:v>
                </c:pt>
                <c:pt idx="6">
                  <c:v>0.6158005276047761</c:v>
                </c:pt>
                <c:pt idx="7">
                  <c:v>0.54090451120350791</c:v>
                </c:pt>
                <c:pt idx="8">
                  <c:v>0.35579089416999948</c:v>
                </c:pt>
                <c:pt idx="9">
                  <c:v>0.22853280889435518</c:v>
                </c:pt>
                <c:pt idx="10">
                  <c:v>0.22256866040014703</c:v>
                </c:pt>
                <c:pt idx="11">
                  <c:v>0.20830376821786717</c:v>
                </c:pt>
                <c:pt idx="12">
                  <c:v>0.28601799097907554</c:v>
                </c:pt>
                <c:pt idx="13">
                  <c:v>0.26829152931353939</c:v>
                </c:pt>
                <c:pt idx="14">
                  <c:v>0.22362234313944146</c:v>
                </c:pt>
                <c:pt idx="15">
                  <c:v>0.23348177904669265</c:v>
                </c:pt>
                <c:pt idx="16">
                  <c:v>0.23339919389252006</c:v>
                </c:pt>
                <c:pt idx="17">
                  <c:v>0.15062307450487267</c:v>
                </c:pt>
                <c:pt idx="18">
                  <c:v>0.14163369792878752</c:v>
                </c:pt>
              </c:numCache>
            </c:numRef>
          </c:val>
          <c:extLst xmlns:c16r2="http://schemas.microsoft.com/office/drawing/2015/06/chart">
            <c:ext xmlns:c16="http://schemas.microsoft.com/office/drawing/2014/chart" uri="{C3380CC4-5D6E-409C-BE32-E72D297353CC}">
              <c16:uniqueId val="{00000001-14E6-4A87-8CA3-D665D5D3BDBE}"/>
            </c:ext>
          </c:extLst>
        </c:ser>
        <c:dLbls>
          <c:showLegendKey val="0"/>
          <c:showVal val="0"/>
          <c:showCatName val="0"/>
          <c:showSerName val="0"/>
          <c:showPercent val="0"/>
          <c:showBubbleSize val="0"/>
        </c:dLbls>
        <c:gapWidth val="60"/>
        <c:axId val="38963072"/>
        <c:axId val="38977920"/>
      </c:barChart>
      <c:catAx>
        <c:axId val="38963072"/>
        <c:scaling>
          <c:orientation val="minMax"/>
        </c:scaling>
        <c:delete val="0"/>
        <c:axPos val="b"/>
        <c:numFmt formatCode="General" sourceLinked="1"/>
        <c:majorTickMark val="out"/>
        <c:minorTickMark val="none"/>
        <c:tickLblPos val="nextTo"/>
        <c:spPr>
          <a:ln w="3175">
            <a:solidFill>
              <a:srgbClr val="000000"/>
            </a:solidFill>
            <a:prstDash val="solid"/>
          </a:ln>
        </c:spPr>
        <c:txPr>
          <a:bodyPr rot="-2700000" vert="horz"/>
          <a:lstStyle/>
          <a:p>
            <a:pPr>
              <a:defRPr sz="1200" b="0" i="0" u="none" strike="noStrike" baseline="0">
                <a:solidFill>
                  <a:srgbClr val="000000"/>
                </a:solidFill>
                <a:latin typeface="+mn-lt"/>
                <a:ea typeface="Arial"/>
                <a:cs typeface="Arial"/>
              </a:defRPr>
            </a:pPr>
            <a:endParaRPr lang="de-DE"/>
          </a:p>
        </c:txPr>
        <c:crossAx val="38977920"/>
        <c:crosses val="autoZero"/>
        <c:auto val="1"/>
        <c:lblAlgn val="ctr"/>
        <c:lblOffset val="100"/>
        <c:noMultiLvlLbl val="0"/>
      </c:catAx>
      <c:valAx>
        <c:axId val="38977920"/>
        <c:scaling>
          <c:orientation val="minMax"/>
          <c:max val="1"/>
          <c:min val="0"/>
        </c:scaling>
        <c:delete val="0"/>
        <c:axPos val="l"/>
        <c:majorGridlines>
          <c:spPr>
            <a:ln w="3175">
              <a:solidFill>
                <a:srgbClr val="808080"/>
              </a:solidFill>
              <a:prstDash val="solid"/>
            </a:ln>
          </c:spPr>
        </c:majorGridlines>
        <c:numFmt formatCode="0%"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mn-lt"/>
                <a:ea typeface="Arial"/>
                <a:cs typeface="Arial"/>
              </a:defRPr>
            </a:pPr>
            <a:endParaRPr lang="de-DE"/>
          </a:p>
        </c:txPr>
        <c:crossAx val="38963072"/>
        <c:crosses val="autoZero"/>
        <c:crossBetween val="between"/>
        <c:majorUnit val="0.2"/>
      </c:valAx>
      <c:spPr>
        <a:noFill/>
        <a:ln w="12700">
          <a:solidFill>
            <a:srgbClr val="808080"/>
          </a:solidFill>
          <a:prstDash val="solid"/>
        </a:ln>
      </c:spPr>
    </c:plotArea>
    <c:legend>
      <c:legendPos val="b"/>
      <c:layout/>
      <c:overlay val="0"/>
    </c:legend>
    <c:plotVisOnly val="1"/>
    <c:dispBlanksAs val="gap"/>
    <c:showDLblsOverMax val="0"/>
  </c:chart>
  <c:spPr>
    <a:solidFill>
      <a:srgbClr val="FFFFFF"/>
    </a:solidFill>
    <a:ln w="9525">
      <a:noFill/>
    </a:ln>
  </c:spPr>
  <c:txPr>
    <a:bodyPr/>
    <a:lstStyle/>
    <a:p>
      <a:pPr>
        <a:defRPr sz="1475" b="0" i="0" u="none" strike="noStrike" baseline="0">
          <a:solidFill>
            <a:srgbClr val="000000"/>
          </a:solidFill>
          <a:latin typeface="Arial"/>
          <a:ea typeface="Arial"/>
          <a:cs typeface="Arial"/>
        </a:defRPr>
      </a:pPr>
      <a:endParaRPr lang="de-DE"/>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8F3DF6-0DE5-4E4D-A835-197BEE30817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de-DE"/>
        </a:p>
      </dgm:t>
    </dgm:pt>
    <dgm:pt modelId="{73531623-4152-4B05-AB30-5C7DDAE54216}">
      <dgm:prSet phldrT="[Text]"/>
      <dgm:spPr/>
      <dgm:t>
        <a:bodyPr/>
        <a:lstStyle/>
        <a:p>
          <a:r>
            <a:rPr lang="de-DE" b="1" dirty="0" err="1" smtClean="0"/>
            <a:t>Forwarder</a:t>
          </a:r>
          <a:endParaRPr lang="de-DE" b="1" dirty="0"/>
        </a:p>
      </dgm:t>
    </dgm:pt>
    <dgm:pt modelId="{192984BB-8129-41A2-837B-FB7D4E03D154}" type="parTrans" cxnId="{30B84FAA-5681-422F-ACCC-B3FA2AB8BC10}">
      <dgm:prSet/>
      <dgm:spPr/>
      <dgm:t>
        <a:bodyPr/>
        <a:lstStyle/>
        <a:p>
          <a:endParaRPr lang="de-DE"/>
        </a:p>
      </dgm:t>
    </dgm:pt>
    <dgm:pt modelId="{4EC2D28E-7A8C-44C9-A966-BC85CB4F173A}" type="sibTrans" cxnId="{30B84FAA-5681-422F-ACCC-B3FA2AB8BC10}">
      <dgm:prSet/>
      <dgm:spPr/>
      <dgm:t>
        <a:bodyPr/>
        <a:lstStyle/>
        <a:p>
          <a:endParaRPr lang="de-DE"/>
        </a:p>
      </dgm:t>
    </dgm:pt>
    <dgm:pt modelId="{43442131-896B-4E26-ADFC-5D0FEFCD46E2}">
      <dgm:prSet phldrT="[Text]"/>
      <dgm:spPr/>
      <dgm:t>
        <a:bodyPr/>
        <a:lstStyle/>
        <a:p>
          <a:r>
            <a:rPr lang="de-DE" b="1" dirty="0" smtClean="0"/>
            <a:t>Agent</a:t>
          </a:r>
          <a:endParaRPr lang="de-DE" b="1" dirty="0"/>
        </a:p>
      </dgm:t>
    </dgm:pt>
    <dgm:pt modelId="{A53BEC1B-36DD-4080-BB3A-11F5439CD837}" type="parTrans" cxnId="{A82D6010-959D-4090-BA26-16768BC247F1}">
      <dgm:prSet/>
      <dgm:spPr/>
      <dgm:t>
        <a:bodyPr/>
        <a:lstStyle/>
        <a:p>
          <a:endParaRPr lang="de-DE"/>
        </a:p>
      </dgm:t>
    </dgm:pt>
    <dgm:pt modelId="{297BDF9F-0063-40D5-853B-F37D7CFB84EC}" type="sibTrans" cxnId="{A82D6010-959D-4090-BA26-16768BC247F1}">
      <dgm:prSet/>
      <dgm:spPr/>
      <dgm:t>
        <a:bodyPr/>
        <a:lstStyle/>
        <a:p>
          <a:endParaRPr lang="de-DE"/>
        </a:p>
      </dgm:t>
    </dgm:pt>
    <dgm:pt modelId="{ECFD90FD-A0D2-414A-A607-470303681A64}">
      <dgm:prSet phldrT="[Text]"/>
      <dgm:spPr/>
      <dgm:t>
        <a:bodyPr/>
        <a:lstStyle/>
        <a:p>
          <a:r>
            <a:rPr lang="de-DE" b="1" dirty="0" err="1" smtClean="0"/>
            <a:t>Shipping</a:t>
          </a:r>
          <a:r>
            <a:rPr lang="de-DE" b="1" dirty="0" smtClean="0"/>
            <a:t> Company</a:t>
          </a:r>
          <a:endParaRPr lang="de-DE" b="1" dirty="0"/>
        </a:p>
      </dgm:t>
    </dgm:pt>
    <dgm:pt modelId="{787D52CD-1661-4732-97D3-69CA267EF40D}" type="parTrans" cxnId="{1E0D62CF-53C3-48AA-AD13-E5ACD9D8C3A3}">
      <dgm:prSet/>
      <dgm:spPr/>
      <dgm:t>
        <a:bodyPr/>
        <a:lstStyle/>
        <a:p>
          <a:endParaRPr lang="de-DE"/>
        </a:p>
      </dgm:t>
    </dgm:pt>
    <dgm:pt modelId="{90D20045-EB5A-46EE-BD45-5C8C18DF72DE}" type="sibTrans" cxnId="{1E0D62CF-53C3-48AA-AD13-E5ACD9D8C3A3}">
      <dgm:prSet/>
      <dgm:spPr/>
      <dgm:t>
        <a:bodyPr/>
        <a:lstStyle/>
        <a:p>
          <a:endParaRPr lang="de-DE"/>
        </a:p>
      </dgm:t>
    </dgm:pt>
    <dgm:pt modelId="{CD2A3B4F-8349-4486-930E-87FBC4A6DDE2}">
      <dgm:prSet phldrT="[Text]"/>
      <dgm:spPr/>
      <dgm:t>
        <a:bodyPr/>
        <a:lstStyle/>
        <a:p>
          <a:r>
            <a:rPr lang="de-DE" b="1" dirty="0" err="1" smtClean="0"/>
            <a:t>Sea</a:t>
          </a:r>
          <a:r>
            <a:rPr lang="de-DE" b="1" dirty="0" smtClean="0"/>
            <a:t>/Inland Ports</a:t>
          </a:r>
          <a:endParaRPr lang="de-DE" b="1" dirty="0"/>
        </a:p>
      </dgm:t>
    </dgm:pt>
    <dgm:pt modelId="{229B4AA0-DE8E-419C-A74D-783F831EE98D}" type="parTrans" cxnId="{45EFAB29-A348-4CD9-BD3C-EA660DC12872}">
      <dgm:prSet/>
      <dgm:spPr/>
      <dgm:t>
        <a:bodyPr/>
        <a:lstStyle/>
        <a:p>
          <a:endParaRPr lang="de-DE"/>
        </a:p>
      </dgm:t>
    </dgm:pt>
    <dgm:pt modelId="{649DBB11-58F4-4C6E-8236-904AA17F4783}" type="sibTrans" cxnId="{45EFAB29-A348-4CD9-BD3C-EA660DC12872}">
      <dgm:prSet/>
      <dgm:spPr/>
      <dgm:t>
        <a:bodyPr/>
        <a:lstStyle/>
        <a:p>
          <a:endParaRPr lang="de-DE"/>
        </a:p>
      </dgm:t>
    </dgm:pt>
    <dgm:pt modelId="{59507CA3-F491-4EE1-B66C-5089DFA753CD}" type="pres">
      <dgm:prSet presAssocID="{E08F3DF6-0DE5-4E4D-A835-197BEE308176}" presName="cycle" presStyleCnt="0">
        <dgm:presLayoutVars>
          <dgm:dir/>
          <dgm:resizeHandles val="exact"/>
        </dgm:presLayoutVars>
      </dgm:prSet>
      <dgm:spPr/>
      <dgm:t>
        <a:bodyPr/>
        <a:lstStyle/>
        <a:p>
          <a:endParaRPr lang="de-DE"/>
        </a:p>
      </dgm:t>
    </dgm:pt>
    <dgm:pt modelId="{B2C5665A-895A-42CE-93A7-CA74EA1C68F5}" type="pres">
      <dgm:prSet presAssocID="{73531623-4152-4B05-AB30-5C7DDAE54216}" presName="node" presStyleLbl="node1" presStyleIdx="0" presStyleCnt="4">
        <dgm:presLayoutVars>
          <dgm:bulletEnabled val="1"/>
        </dgm:presLayoutVars>
      </dgm:prSet>
      <dgm:spPr/>
      <dgm:t>
        <a:bodyPr/>
        <a:lstStyle/>
        <a:p>
          <a:endParaRPr lang="de-DE"/>
        </a:p>
      </dgm:t>
    </dgm:pt>
    <dgm:pt modelId="{3E1DF63D-DD81-4B73-89F7-B68C59F97DE3}" type="pres">
      <dgm:prSet presAssocID="{4EC2D28E-7A8C-44C9-A966-BC85CB4F173A}" presName="sibTrans" presStyleLbl="sibTrans2D1" presStyleIdx="0" presStyleCnt="4"/>
      <dgm:spPr/>
      <dgm:t>
        <a:bodyPr/>
        <a:lstStyle/>
        <a:p>
          <a:endParaRPr lang="de-DE"/>
        </a:p>
      </dgm:t>
    </dgm:pt>
    <dgm:pt modelId="{CFC7EC22-F38B-444C-BA4F-31BA96A5AFED}" type="pres">
      <dgm:prSet presAssocID="{4EC2D28E-7A8C-44C9-A966-BC85CB4F173A}" presName="connectorText" presStyleLbl="sibTrans2D1" presStyleIdx="0" presStyleCnt="4"/>
      <dgm:spPr/>
      <dgm:t>
        <a:bodyPr/>
        <a:lstStyle/>
        <a:p>
          <a:endParaRPr lang="de-DE"/>
        </a:p>
      </dgm:t>
    </dgm:pt>
    <dgm:pt modelId="{29FDB04F-0DE7-445B-9252-968E99121350}" type="pres">
      <dgm:prSet presAssocID="{43442131-896B-4E26-ADFC-5D0FEFCD46E2}" presName="node" presStyleLbl="node1" presStyleIdx="1" presStyleCnt="4">
        <dgm:presLayoutVars>
          <dgm:bulletEnabled val="1"/>
        </dgm:presLayoutVars>
      </dgm:prSet>
      <dgm:spPr/>
      <dgm:t>
        <a:bodyPr/>
        <a:lstStyle/>
        <a:p>
          <a:endParaRPr lang="de-DE"/>
        </a:p>
      </dgm:t>
    </dgm:pt>
    <dgm:pt modelId="{8A73E58C-905B-4258-A713-937FEDD9BA9E}" type="pres">
      <dgm:prSet presAssocID="{297BDF9F-0063-40D5-853B-F37D7CFB84EC}" presName="sibTrans" presStyleLbl="sibTrans2D1" presStyleIdx="1" presStyleCnt="4"/>
      <dgm:spPr/>
      <dgm:t>
        <a:bodyPr/>
        <a:lstStyle/>
        <a:p>
          <a:endParaRPr lang="de-DE"/>
        </a:p>
      </dgm:t>
    </dgm:pt>
    <dgm:pt modelId="{70863473-1FFE-4A90-9D64-25DBAFE33617}" type="pres">
      <dgm:prSet presAssocID="{297BDF9F-0063-40D5-853B-F37D7CFB84EC}" presName="connectorText" presStyleLbl="sibTrans2D1" presStyleIdx="1" presStyleCnt="4"/>
      <dgm:spPr/>
      <dgm:t>
        <a:bodyPr/>
        <a:lstStyle/>
        <a:p>
          <a:endParaRPr lang="de-DE"/>
        </a:p>
      </dgm:t>
    </dgm:pt>
    <dgm:pt modelId="{25A6871F-A611-4FA1-A50B-A9DC54A34EE3}" type="pres">
      <dgm:prSet presAssocID="{ECFD90FD-A0D2-414A-A607-470303681A64}" presName="node" presStyleLbl="node1" presStyleIdx="2" presStyleCnt="4">
        <dgm:presLayoutVars>
          <dgm:bulletEnabled val="1"/>
        </dgm:presLayoutVars>
      </dgm:prSet>
      <dgm:spPr/>
      <dgm:t>
        <a:bodyPr/>
        <a:lstStyle/>
        <a:p>
          <a:endParaRPr lang="de-DE"/>
        </a:p>
      </dgm:t>
    </dgm:pt>
    <dgm:pt modelId="{F372A662-466C-452B-9A9F-6E0B4B60E63A}" type="pres">
      <dgm:prSet presAssocID="{90D20045-EB5A-46EE-BD45-5C8C18DF72DE}" presName="sibTrans" presStyleLbl="sibTrans2D1" presStyleIdx="2" presStyleCnt="4"/>
      <dgm:spPr/>
      <dgm:t>
        <a:bodyPr/>
        <a:lstStyle/>
        <a:p>
          <a:endParaRPr lang="de-DE"/>
        </a:p>
      </dgm:t>
    </dgm:pt>
    <dgm:pt modelId="{42A3EF53-0FB1-4B5B-9A92-7F56D46B29C2}" type="pres">
      <dgm:prSet presAssocID="{90D20045-EB5A-46EE-BD45-5C8C18DF72DE}" presName="connectorText" presStyleLbl="sibTrans2D1" presStyleIdx="2" presStyleCnt="4"/>
      <dgm:spPr/>
      <dgm:t>
        <a:bodyPr/>
        <a:lstStyle/>
        <a:p>
          <a:endParaRPr lang="de-DE"/>
        </a:p>
      </dgm:t>
    </dgm:pt>
    <dgm:pt modelId="{29EC7570-54C1-4106-98D4-20D65538ED3D}" type="pres">
      <dgm:prSet presAssocID="{CD2A3B4F-8349-4486-930E-87FBC4A6DDE2}" presName="node" presStyleLbl="node1" presStyleIdx="3" presStyleCnt="4">
        <dgm:presLayoutVars>
          <dgm:bulletEnabled val="1"/>
        </dgm:presLayoutVars>
      </dgm:prSet>
      <dgm:spPr/>
      <dgm:t>
        <a:bodyPr/>
        <a:lstStyle/>
        <a:p>
          <a:endParaRPr lang="de-DE"/>
        </a:p>
      </dgm:t>
    </dgm:pt>
    <dgm:pt modelId="{B2668BF2-056D-4A74-B68B-6C7BBB510545}" type="pres">
      <dgm:prSet presAssocID="{649DBB11-58F4-4C6E-8236-904AA17F4783}" presName="sibTrans" presStyleLbl="sibTrans2D1" presStyleIdx="3" presStyleCnt="4"/>
      <dgm:spPr/>
      <dgm:t>
        <a:bodyPr/>
        <a:lstStyle/>
        <a:p>
          <a:endParaRPr lang="de-DE"/>
        </a:p>
      </dgm:t>
    </dgm:pt>
    <dgm:pt modelId="{A89C225D-6E41-4C70-A311-A5BD7E2B4838}" type="pres">
      <dgm:prSet presAssocID="{649DBB11-58F4-4C6E-8236-904AA17F4783}" presName="connectorText" presStyleLbl="sibTrans2D1" presStyleIdx="3" presStyleCnt="4"/>
      <dgm:spPr/>
      <dgm:t>
        <a:bodyPr/>
        <a:lstStyle/>
        <a:p>
          <a:endParaRPr lang="de-DE"/>
        </a:p>
      </dgm:t>
    </dgm:pt>
  </dgm:ptLst>
  <dgm:cxnLst>
    <dgm:cxn modelId="{11DE7F18-FD26-46D2-B7C3-843DB93D2EF5}" type="presOf" srcId="{ECFD90FD-A0D2-414A-A607-470303681A64}" destId="{25A6871F-A611-4FA1-A50B-A9DC54A34EE3}" srcOrd="0" destOrd="0" presId="urn:microsoft.com/office/officeart/2005/8/layout/cycle2"/>
    <dgm:cxn modelId="{3C83CC74-22B8-4A78-9847-AE488EF01BC0}" type="presOf" srcId="{43442131-896B-4E26-ADFC-5D0FEFCD46E2}" destId="{29FDB04F-0DE7-445B-9252-968E99121350}" srcOrd="0" destOrd="0" presId="urn:microsoft.com/office/officeart/2005/8/layout/cycle2"/>
    <dgm:cxn modelId="{2483203A-5E60-4595-8DC4-B67B280258BC}" type="presOf" srcId="{E08F3DF6-0DE5-4E4D-A835-197BEE308176}" destId="{59507CA3-F491-4EE1-B66C-5089DFA753CD}" srcOrd="0" destOrd="0" presId="urn:microsoft.com/office/officeart/2005/8/layout/cycle2"/>
    <dgm:cxn modelId="{79F62EB1-7B28-48EE-BCE2-124A532E3D7E}" type="presOf" srcId="{73531623-4152-4B05-AB30-5C7DDAE54216}" destId="{B2C5665A-895A-42CE-93A7-CA74EA1C68F5}" srcOrd="0" destOrd="0" presId="urn:microsoft.com/office/officeart/2005/8/layout/cycle2"/>
    <dgm:cxn modelId="{0FA722E0-D746-4CD2-A36F-22D2AA09AA66}" type="presOf" srcId="{4EC2D28E-7A8C-44C9-A966-BC85CB4F173A}" destId="{3E1DF63D-DD81-4B73-89F7-B68C59F97DE3}" srcOrd="0" destOrd="0" presId="urn:microsoft.com/office/officeart/2005/8/layout/cycle2"/>
    <dgm:cxn modelId="{45EFAB29-A348-4CD9-BD3C-EA660DC12872}" srcId="{E08F3DF6-0DE5-4E4D-A835-197BEE308176}" destId="{CD2A3B4F-8349-4486-930E-87FBC4A6DDE2}" srcOrd="3" destOrd="0" parTransId="{229B4AA0-DE8E-419C-A74D-783F831EE98D}" sibTransId="{649DBB11-58F4-4C6E-8236-904AA17F4783}"/>
    <dgm:cxn modelId="{85F1B865-2E93-4BA9-9F7F-715E1B0E5B86}" type="presOf" srcId="{90D20045-EB5A-46EE-BD45-5C8C18DF72DE}" destId="{42A3EF53-0FB1-4B5B-9A92-7F56D46B29C2}" srcOrd="1" destOrd="0" presId="urn:microsoft.com/office/officeart/2005/8/layout/cycle2"/>
    <dgm:cxn modelId="{30B84FAA-5681-422F-ACCC-B3FA2AB8BC10}" srcId="{E08F3DF6-0DE5-4E4D-A835-197BEE308176}" destId="{73531623-4152-4B05-AB30-5C7DDAE54216}" srcOrd="0" destOrd="0" parTransId="{192984BB-8129-41A2-837B-FB7D4E03D154}" sibTransId="{4EC2D28E-7A8C-44C9-A966-BC85CB4F173A}"/>
    <dgm:cxn modelId="{1853145C-3FE0-42BD-BCF6-9878424AA152}" type="presOf" srcId="{649DBB11-58F4-4C6E-8236-904AA17F4783}" destId="{B2668BF2-056D-4A74-B68B-6C7BBB510545}" srcOrd="0" destOrd="0" presId="urn:microsoft.com/office/officeart/2005/8/layout/cycle2"/>
    <dgm:cxn modelId="{FE95B5E7-C07E-4EE4-9CAA-E0A66D4557CF}" type="presOf" srcId="{297BDF9F-0063-40D5-853B-F37D7CFB84EC}" destId="{8A73E58C-905B-4258-A713-937FEDD9BA9E}" srcOrd="0" destOrd="0" presId="urn:microsoft.com/office/officeart/2005/8/layout/cycle2"/>
    <dgm:cxn modelId="{E97DFAA9-7FBC-45AB-B825-68A58269918B}" type="presOf" srcId="{90D20045-EB5A-46EE-BD45-5C8C18DF72DE}" destId="{F372A662-466C-452B-9A9F-6E0B4B60E63A}" srcOrd="0" destOrd="0" presId="urn:microsoft.com/office/officeart/2005/8/layout/cycle2"/>
    <dgm:cxn modelId="{F9C76BEF-77C7-4B6B-8838-DFBBC4FAF701}" type="presOf" srcId="{4EC2D28E-7A8C-44C9-A966-BC85CB4F173A}" destId="{CFC7EC22-F38B-444C-BA4F-31BA96A5AFED}" srcOrd="1" destOrd="0" presId="urn:microsoft.com/office/officeart/2005/8/layout/cycle2"/>
    <dgm:cxn modelId="{A548DEDE-F933-46C6-9A15-6909CE581410}" type="presOf" srcId="{CD2A3B4F-8349-4486-930E-87FBC4A6DDE2}" destId="{29EC7570-54C1-4106-98D4-20D65538ED3D}" srcOrd="0" destOrd="0" presId="urn:microsoft.com/office/officeart/2005/8/layout/cycle2"/>
    <dgm:cxn modelId="{A82D6010-959D-4090-BA26-16768BC247F1}" srcId="{E08F3DF6-0DE5-4E4D-A835-197BEE308176}" destId="{43442131-896B-4E26-ADFC-5D0FEFCD46E2}" srcOrd="1" destOrd="0" parTransId="{A53BEC1B-36DD-4080-BB3A-11F5439CD837}" sibTransId="{297BDF9F-0063-40D5-853B-F37D7CFB84EC}"/>
    <dgm:cxn modelId="{1E0D62CF-53C3-48AA-AD13-E5ACD9D8C3A3}" srcId="{E08F3DF6-0DE5-4E4D-A835-197BEE308176}" destId="{ECFD90FD-A0D2-414A-A607-470303681A64}" srcOrd="2" destOrd="0" parTransId="{787D52CD-1661-4732-97D3-69CA267EF40D}" sibTransId="{90D20045-EB5A-46EE-BD45-5C8C18DF72DE}"/>
    <dgm:cxn modelId="{6B9AE4B2-57F4-4A21-9D3F-9FFF6ECD77C7}" type="presOf" srcId="{649DBB11-58F4-4C6E-8236-904AA17F4783}" destId="{A89C225D-6E41-4C70-A311-A5BD7E2B4838}" srcOrd="1" destOrd="0" presId="urn:microsoft.com/office/officeart/2005/8/layout/cycle2"/>
    <dgm:cxn modelId="{3B89896F-F7BB-4670-9866-9A59D3085C15}" type="presOf" srcId="{297BDF9F-0063-40D5-853B-F37D7CFB84EC}" destId="{70863473-1FFE-4A90-9D64-25DBAFE33617}" srcOrd="1" destOrd="0" presId="urn:microsoft.com/office/officeart/2005/8/layout/cycle2"/>
    <dgm:cxn modelId="{94210B11-67F0-404C-8FE0-D2AEFB3B1AAB}" type="presParOf" srcId="{59507CA3-F491-4EE1-B66C-5089DFA753CD}" destId="{B2C5665A-895A-42CE-93A7-CA74EA1C68F5}" srcOrd="0" destOrd="0" presId="urn:microsoft.com/office/officeart/2005/8/layout/cycle2"/>
    <dgm:cxn modelId="{25F93C49-4246-4FE2-9C7D-C80C23ED73DD}" type="presParOf" srcId="{59507CA3-F491-4EE1-B66C-5089DFA753CD}" destId="{3E1DF63D-DD81-4B73-89F7-B68C59F97DE3}" srcOrd="1" destOrd="0" presId="urn:microsoft.com/office/officeart/2005/8/layout/cycle2"/>
    <dgm:cxn modelId="{6809E700-8232-42DA-93B6-C899D30C4A61}" type="presParOf" srcId="{3E1DF63D-DD81-4B73-89F7-B68C59F97DE3}" destId="{CFC7EC22-F38B-444C-BA4F-31BA96A5AFED}" srcOrd="0" destOrd="0" presId="urn:microsoft.com/office/officeart/2005/8/layout/cycle2"/>
    <dgm:cxn modelId="{453BA9DB-3536-45F6-9619-2F54810F5D8B}" type="presParOf" srcId="{59507CA3-F491-4EE1-B66C-5089DFA753CD}" destId="{29FDB04F-0DE7-445B-9252-968E99121350}" srcOrd="2" destOrd="0" presId="urn:microsoft.com/office/officeart/2005/8/layout/cycle2"/>
    <dgm:cxn modelId="{328F32D5-9DBE-4FDB-B09F-55F0468CBDC2}" type="presParOf" srcId="{59507CA3-F491-4EE1-B66C-5089DFA753CD}" destId="{8A73E58C-905B-4258-A713-937FEDD9BA9E}" srcOrd="3" destOrd="0" presId="urn:microsoft.com/office/officeart/2005/8/layout/cycle2"/>
    <dgm:cxn modelId="{AB8626FE-575A-4EDA-8BB6-EA044F5DA8A7}" type="presParOf" srcId="{8A73E58C-905B-4258-A713-937FEDD9BA9E}" destId="{70863473-1FFE-4A90-9D64-25DBAFE33617}" srcOrd="0" destOrd="0" presId="urn:microsoft.com/office/officeart/2005/8/layout/cycle2"/>
    <dgm:cxn modelId="{CFBC40A6-67FA-4855-A868-8E4DD9EBBA92}" type="presParOf" srcId="{59507CA3-F491-4EE1-B66C-5089DFA753CD}" destId="{25A6871F-A611-4FA1-A50B-A9DC54A34EE3}" srcOrd="4" destOrd="0" presId="urn:microsoft.com/office/officeart/2005/8/layout/cycle2"/>
    <dgm:cxn modelId="{3FC022F9-7D96-4505-AD90-95170DCFD3EA}" type="presParOf" srcId="{59507CA3-F491-4EE1-B66C-5089DFA753CD}" destId="{F372A662-466C-452B-9A9F-6E0B4B60E63A}" srcOrd="5" destOrd="0" presId="urn:microsoft.com/office/officeart/2005/8/layout/cycle2"/>
    <dgm:cxn modelId="{BD406B33-A0E0-464C-8244-AA610ED14C48}" type="presParOf" srcId="{F372A662-466C-452B-9A9F-6E0B4B60E63A}" destId="{42A3EF53-0FB1-4B5B-9A92-7F56D46B29C2}" srcOrd="0" destOrd="0" presId="urn:microsoft.com/office/officeart/2005/8/layout/cycle2"/>
    <dgm:cxn modelId="{E3F8CAEF-6620-4F1E-83EF-8EC81C8E1C10}" type="presParOf" srcId="{59507CA3-F491-4EE1-B66C-5089DFA753CD}" destId="{29EC7570-54C1-4106-98D4-20D65538ED3D}" srcOrd="6" destOrd="0" presId="urn:microsoft.com/office/officeart/2005/8/layout/cycle2"/>
    <dgm:cxn modelId="{94CF2139-624A-4296-BE45-C0E5E9B9D76E}" type="presParOf" srcId="{59507CA3-F491-4EE1-B66C-5089DFA753CD}" destId="{B2668BF2-056D-4A74-B68B-6C7BBB510545}" srcOrd="7" destOrd="0" presId="urn:microsoft.com/office/officeart/2005/8/layout/cycle2"/>
    <dgm:cxn modelId="{0C5ECB83-D9FF-431E-9A11-11EA2A9FC37D}" type="presParOf" srcId="{B2668BF2-056D-4A74-B68B-6C7BBB510545}" destId="{A89C225D-6E41-4C70-A311-A5BD7E2B4838}"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5665A-895A-42CE-93A7-CA74EA1C68F5}">
      <dsp:nvSpPr>
        <dsp:cNvPr id="0" name=""/>
        <dsp:cNvSpPr/>
      </dsp:nvSpPr>
      <dsp:spPr>
        <a:xfrm>
          <a:off x="2616091" y="1195"/>
          <a:ext cx="1392553" cy="13925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b="1" kern="1200" dirty="0" err="1" smtClean="0"/>
            <a:t>Forwarder</a:t>
          </a:r>
          <a:endParaRPr lang="de-DE" sz="1400" b="1" kern="1200" dirty="0"/>
        </a:p>
      </dsp:txBody>
      <dsp:txXfrm>
        <a:off x="2820026" y="205130"/>
        <a:ext cx="984683" cy="984683"/>
      </dsp:txXfrm>
    </dsp:sp>
    <dsp:sp modelId="{3E1DF63D-DD81-4B73-89F7-B68C59F97DE3}">
      <dsp:nvSpPr>
        <dsp:cNvPr id="0" name=""/>
        <dsp:cNvSpPr/>
      </dsp:nvSpPr>
      <dsp:spPr>
        <a:xfrm rot="2700000">
          <a:off x="3859149" y="1194342"/>
          <a:ext cx="370164" cy="4699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de-DE" sz="1100" kern="1200"/>
        </a:p>
      </dsp:txBody>
      <dsp:txXfrm>
        <a:off x="3875412" y="1249077"/>
        <a:ext cx="259115" cy="281992"/>
      </dsp:txXfrm>
    </dsp:sp>
    <dsp:sp modelId="{29FDB04F-0DE7-445B-9252-968E99121350}">
      <dsp:nvSpPr>
        <dsp:cNvPr id="0" name=""/>
        <dsp:cNvSpPr/>
      </dsp:nvSpPr>
      <dsp:spPr>
        <a:xfrm>
          <a:off x="4094635" y="1479739"/>
          <a:ext cx="1392553" cy="13925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b="1" kern="1200" dirty="0" smtClean="0"/>
            <a:t>Agent</a:t>
          </a:r>
          <a:endParaRPr lang="de-DE" sz="1400" b="1" kern="1200" dirty="0"/>
        </a:p>
      </dsp:txBody>
      <dsp:txXfrm>
        <a:off x="4298570" y="1683674"/>
        <a:ext cx="984683" cy="984683"/>
      </dsp:txXfrm>
    </dsp:sp>
    <dsp:sp modelId="{8A73E58C-905B-4258-A713-937FEDD9BA9E}">
      <dsp:nvSpPr>
        <dsp:cNvPr id="0" name=""/>
        <dsp:cNvSpPr/>
      </dsp:nvSpPr>
      <dsp:spPr>
        <a:xfrm rot="8100000">
          <a:off x="3873965" y="2672886"/>
          <a:ext cx="370164" cy="4699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de-DE" sz="1100" kern="1200"/>
        </a:p>
      </dsp:txBody>
      <dsp:txXfrm rot="10800000">
        <a:off x="3968751" y="2727621"/>
        <a:ext cx="259115" cy="281992"/>
      </dsp:txXfrm>
    </dsp:sp>
    <dsp:sp modelId="{25A6871F-A611-4FA1-A50B-A9DC54A34EE3}">
      <dsp:nvSpPr>
        <dsp:cNvPr id="0" name=""/>
        <dsp:cNvSpPr/>
      </dsp:nvSpPr>
      <dsp:spPr>
        <a:xfrm>
          <a:off x="2616091" y="2958283"/>
          <a:ext cx="1392553" cy="13925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b="1" kern="1200" dirty="0" err="1" smtClean="0"/>
            <a:t>Shipping</a:t>
          </a:r>
          <a:r>
            <a:rPr lang="de-DE" sz="1400" b="1" kern="1200" dirty="0" smtClean="0"/>
            <a:t> Company</a:t>
          </a:r>
          <a:endParaRPr lang="de-DE" sz="1400" b="1" kern="1200" dirty="0"/>
        </a:p>
      </dsp:txBody>
      <dsp:txXfrm>
        <a:off x="2820026" y="3162218"/>
        <a:ext cx="984683" cy="984683"/>
      </dsp:txXfrm>
    </dsp:sp>
    <dsp:sp modelId="{F372A662-466C-452B-9A9F-6E0B4B60E63A}">
      <dsp:nvSpPr>
        <dsp:cNvPr id="0" name=""/>
        <dsp:cNvSpPr/>
      </dsp:nvSpPr>
      <dsp:spPr>
        <a:xfrm rot="13500000">
          <a:off x="2395421" y="2687702"/>
          <a:ext cx="370164" cy="4699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de-DE" sz="1100" kern="1200"/>
        </a:p>
      </dsp:txBody>
      <dsp:txXfrm rot="10800000">
        <a:off x="2490207" y="2820961"/>
        <a:ext cx="259115" cy="281992"/>
      </dsp:txXfrm>
    </dsp:sp>
    <dsp:sp modelId="{29EC7570-54C1-4106-98D4-20D65538ED3D}">
      <dsp:nvSpPr>
        <dsp:cNvPr id="0" name=""/>
        <dsp:cNvSpPr/>
      </dsp:nvSpPr>
      <dsp:spPr>
        <a:xfrm>
          <a:off x="1137547" y="1479739"/>
          <a:ext cx="1392553" cy="13925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b="1" kern="1200" dirty="0" err="1" smtClean="0"/>
            <a:t>Sea</a:t>
          </a:r>
          <a:r>
            <a:rPr lang="de-DE" sz="1400" b="1" kern="1200" dirty="0" smtClean="0"/>
            <a:t>/Inland Ports</a:t>
          </a:r>
          <a:endParaRPr lang="de-DE" sz="1400" b="1" kern="1200" dirty="0"/>
        </a:p>
      </dsp:txBody>
      <dsp:txXfrm>
        <a:off x="1341482" y="1683674"/>
        <a:ext cx="984683" cy="984683"/>
      </dsp:txXfrm>
    </dsp:sp>
    <dsp:sp modelId="{B2668BF2-056D-4A74-B68B-6C7BBB510545}">
      <dsp:nvSpPr>
        <dsp:cNvPr id="0" name=""/>
        <dsp:cNvSpPr/>
      </dsp:nvSpPr>
      <dsp:spPr>
        <a:xfrm rot="18900000">
          <a:off x="2380605" y="1209158"/>
          <a:ext cx="370164" cy="4699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de-DE" sz="1100" kern="1200"/>
        </a:p>
      </dsp:txBody>
      <dsp:txXfrm>
        <a:off x="2396868" y="1342417"/>
        <a:ext cx="259115" cy="28199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0.0532</cdr:x>
      <cdr:y>0.62672</cdr:y>
    </cdr:from>
    <cdr:to>
      <cdr:x>0.97129</cdr:x>
      <cdr:y>0.62672</cdr:y>
    </cdr:to>
    <cdr:cxnSp macro="">
      <cdr:nvCxnSpPr>
        <cdr:cNvPr id="3" name="Gerade Verbindung 2"/>
        <cdr:cNvCxnSpPr/>
      </cdr:nvCxnSpPr>
      <cdr:spPr>
        <a:xfrm xmlns:a="http://schemas.openxmlformats.org/drawingml/2006/main">
          <a:off x="417229" y="2808312"/>
          <a:ext cx="7200800" cy="0"/>
        </a:xfrm>
        <a:prstGeom xmlns:a="http://schemas.openxmlformats.org/drawingml/2006/main" prst="line">
          <a:avLst/>
        </a:prstGeom>
        <a:noFill xmlns:a="http://schemas.openxmlformats.org/drawingml/2006/main"/>
        <a:ln xmlns:a="http://schemas.openxmlformats.org/drawingml/2006/main" w="28575" cap="flat">
          <a:solidFill>
            <a:schemeClr val="bg1">
              <a:lumMod val="50000"/>
            </a:schemeClr>
          </a:solidFill>
          <a:prstDash val="sysDot"/>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1A25C89-D04E-4FA2-AA65-32BDF816C6A1}" type="datetimeFigureOut">
              <a:rPr lang="de-DE" smtClean="0"/>
              <a:t>09.09.2019</a:t>
            </a:fld>
            <a:endParaRPr lang="de-DE"/>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BAB2D06-835F-4F97-9082-F678D9278F00}" type="slidenum">
              <a:rPr lang="de-DE" smtClean="0"/>
              <a:t>‹Nr.›</a:t>
            </a:fld>
            <a:endParaRPr lang="de-DE"/>
          </a:p>
        </p:txBody>
      </p:sp>
    </p:spTree>
    <p:extLst>
      <p:ext uri="{BB962C8B-B14F-4D97-AF65-F5344CB8AC3E}">
        <p14:creationId xmlns:p14="http://schemas.microsoft.com/office/powerpoint/2010/main" val="4278537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 name="Shape 78"/>
          <p:cNvSpPr>
            <a:spLocks noGrp="1" noRot="1" noChangeAspect="1"/>
          </p:cNvSpPr>
          <p:nvPr>
            <p:ph type="sldImg"/>
          </p:nvPr>
        </p:nvSpPr>
        <p:spPr>
          <a:xfrm>
            <a:off x="917575" y="744538"/>
            <a:ext cx="4962525" cy="3722687"/>
          </a:xfrm>
          <a:prstGeom prst="rect">
            <a:avLst/>
          </a:prstGeom>
        </p:spPr>
        <p:txBody>
          <a:bodyPr/>
          <a:lstStyle/>
          <a:p>
            <a:endParaRPr/>
          </a:p>
        </p:txBody>
      </p:sp>
      <p:sp>
        <p:nvSpPr>
          <p:cNvPr id="79" name="Shape 79"/>
          <p:cNvSpPr>
            <a:spLocks noGrp="1"/>
          </p:cNvSpPr>
          <p:nvPr>
            <p:ph type="body" sz="quarter" idx="1"/>
          </p:nvPr>
        </p:nvSpPr>
        <p:spPr>
          <a:xfrm>
            <a:off x="906357" y="4715153"/>
            <a:ext cx="4984962" cy="4466987"/>
          </a:xfrm>
          <a:prstGeom prst="rect">
            <a:avLst/>
          </a:prstGeom>
        </p:spPr>
        <p:txBody>
          <a:bodyPr/>
          <a:lstStyle/>
          <a:p>
            <a:endParaRPr/>
          </a:p>
        </p:txBody>
      </p:sp>
    </p:spTree>
    <p:extLst>
      <p:ext uri="{BB962C8B-B14F-4D97-AF65-F5344CB8AC3E}">
        <p14:creationId xmlns:p14="http://schemas.microsoft.com/office/powerpoint/2010/main" val="131730737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e.statista.com/statistik/daten/studie/157841/umfrage/ranking-der-20-laender-mit-dem-groessten-bruttoinlandsproduk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dac.de/reise_freizeit/verkehr/default.aspx"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2200" b="1" i="0" u="none" strike="noStrike" dirty="0" smtClean="0">
                <a:effectLst/>
                <a:latin typeface="Helvetica Neue"/>
                <a:ea typeface="Helvetica Neue"/>
                <a:cs typeface="Helvetica Neue"/>
                <a:sym typeface="Helvetica Neue"/>
              </a:rPr>
              <a:t>Weltweites Bruttoinlandsprodukt (BIP) in jeweiligen Preisen von 2008 bis 2018 (in Billionen US-Dollar)</a:t>
            </a:r>
          </a:p>
          <a:p>
            <a:r>
              <a:rPr lang="de-DE" sz="2200" b="0" i="0" u="none" strike="noStrike" dirty="0" smtClean="0">
                <a:effectLst/>
                <a:latin typeface="Helvetica Neue"/>
                <a:ea typeface="Helvetica Neue"/>
                <a:cs typeface="Helvetica Neue"/>
                <a:sym typeface="Helvetica Neue"/>
              </a:rPr>
              <a:t>Das weltweite Bruttoinlandsprodukt (BIP) hat sich 2018 im Vergleich zum Vorjahr um rund 4,5 Billionen auf insgesamt circa 84,7 Billionen US-Dollar erhöht. Allein die vier </a:t>
            </a:r>
            <a:r>
              <a:rPr lang="de-DE" sz="2200" b="0" i="0" u="none" strike="noStrike" dirty="0" smtClean="0">
                <a:effectLst/>
                <a:latin typeface="Helvetica Neue"/>
                <a:ea typeface="Helvetica Neue"/>
                <a:cs typeface="Helvetica Neue"/>
                <a:sym typeface="Helvetica Neue"/>
                <a:hlinkClick r:id="rId3"/>
              </a:rPr>
              <a:t>größten Volkswirtschaften der Welt</a:t>
            </a:r>
            <a:r>
              <a:rPr lang="de-DE" sz="2200" b="0" i="0" u="none" strike="noStrike" dirty="0" smtClean="0">
                <a:effectLst/>
                <a:latin typeface="Helvetica Neue"/>
                <a:ea typeface="Helvetica Neue"/>
                <a:cs typeface="Helvetica Neue"/>
                <a:sym typeface="Helvetica Neue"/>
              </a:rPr>
              <a:t>, die USA, China, Japan und Deutschland vereinen mit einem BIP von rund 42 Billionen US-Dollar die Hälfte der globalen Wirtschaftsleistung auf sich. </a:t>
            </a:r>
            <a:endParaRPr lang="de-DE" dirty="0"/>
          </a:p>
        </p:txBody>
      </p:sp>
    </p:spTree>
    <p:extLst>
      <p:ext uri="{BB962C8B-B14F-4D97-AF65-F5344CB8AC3E}">
        <p14:creationId xmlns:p14="http://schemas.microsoft.com/office/powerpoint/2010/main" val="645739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txBox="1">
            <a:spLocks noGrp="1" noChangeArrowheads="1"/>
          </p:cNvSpPr>
          <p:nvPr/>
        </p:nvSpPr>
        <p:spPr bwMode="auto">
          <a:xfrm>
            <a:off x="3850445" y="9428584"/>
            <a:ext cx="2945659" cy="496332"/>
          </a:xfrm>
          <a:prstGeom prst="rect">
            <a:avLst/>
          </a:prstGeom>
          <a:noFill/>
          <a:ln w="9525">
            <a:noFill/>
            <a:miter lim="800000"/>
            <a:headEnd/>
            <a:tailEnd/>
          </a:ln>
        </p:spPr>
        <p:txBody>
          <a:bodyPr lIns="92129" tIns="46065" rIns="92129" bIns="46065" anchor="b"/>
          <a:lstStyle/>
          <a:p>
            <a:pPr algn="r"/>
            <a:fld id="{F57D06E3-AE3D-498F-94DB-DD6B1B9AA1BA}" type="slidenum">
              <a:rPr sz="1200" noProof="1"/>
              <a:pPr algn="r"/>
              <a:t>17</a:t>
            </a:fld>
            <a:endParaRPr lang="de-DE" sz="1200" noProof="1"/>
          </a:p>
        </p:txBody>
      </p:sp>
      <p:sp>
        <p:nvSpPr>
          <p:cNvPr id="231427" name="Rectangle 7"/>
          <p:cNvSpPr txBox="1">
            <a:spLocks noGrp="1" noChangeArrowheads="1"/>
          </p:cNvSpPr>
          <p:nvPr/>
        </p:nvSpPr>
        <p:spPr bwMode="auto">
          <a:xfrm>
            <a:off x="3853591" y="9433754"/>
            <a:ext cx="2944085" cy="492885"/>
          </a:xfrm>
          <a:prstGeom prst="rect">
            <a:avLst/>
          </a:prstGeom>
          <a:noFill/>
          <a:ln w="9525">
            <a:noFill/>
            <a:miter lim="800000"/>
            <a:headEnd/>
            <a:tailEnd/>
          </a:ln>
        </p:spPr>
        <p:txBody>
          <a:bodyPr lIns="95538" tIns="47774" rIns="95538" bIns="47774" anchor="b"/>
          <a:lstStyle/>
          <a:p>
            <a:pPr algn="r" defTabSz="954886"/>
            <a:fld id="{4325F0E8-AEB7-4879-A06E-A5A28001E07F}" type="slidenum">
              <a:rPr lang="en-GB" sz="1300"/>
              <a:pPr algn="r" defTabSz="954886"/>
              <a:t>17</a:t>
            </a:fld>
            <a:endParaRPr lang="en-GB" sz="1300" dirty="0"/>
          </a:p>
        </p:txBody>
      </p:sp>
      <p:sp>
        <p:nvSpPr>
          <p:cNvPr id="231428" name="Rectangle 2"/>
          <p:cNvSpPr>
            <a:spLocks noGrp="1" noRot="1" noChangeAspect="1" noChangeArrowheads="1" noTextEdit="1"/>
          </p:cNvSpPr>
          <p:nvPr>
            <p:ph type="sldImg"/>
          </p:nvPr>
        </p:nvSpPr>
        <p:spPr>
          <a:xfrm>
            <a:off x="915988" y="744538"/>
            <a:ext cx="4967287" cy="3724275"/>
          </a:xfrm>
          <a:ln/>
        </p:spPr>
      </p:sp>
      <p:sp>
        <p:nvSpPr>
          <p:cNvPr id="231429" name="Rectangle 3"/>
          <p:cNvSpPr>
            <a:spLocks noGrp="1" noChangeArrowheads="1"/>
          </p:cNvSpPr>
          <p:nvPr>
            <p:ph type="body" idx="1"/>
          </p:nvPr>
        </p:nvSpPr>
        <p:spPr>
          <a:xfrm>
            <a:off x="906359" y="4715155"/>
            <a:ext cx="4984962" cy="4466987"/>
          </a:xfrm>
          <a:noFill/>
          <a:ln/>
        </p:spPr>
        <p:txBody>
          <a:bodyPr lIns="95538" tIns="47774" rIns="95538" bIns="47774"/>
          <a:lstStyle/>
          <a:p>
            <a:pPr eaLnBrk="1" hangingPunct="1"/>
            <a:endParaRPr lang="de-DE" noProof="1" smtClean="0">
              <a:cs typeface="Arial" pitchFamily="34" charset="0"/>
            </a:endParaRPr>
          </a:p>
        </p:txBody>
      </p:sp>
    </p:spTree>
    <p:extLst>
      <p:ext uri="{BB962C8B-B14F-4D97-AF65-F5344CB8AC3E}">
        <p14:creationId xmlns:p14="http://schemas.microsoft.com/office/powerpoint/2010/main" val="2066839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374211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0000"/>
              </a:lnSpc>
              <a:buClrTx/>
            </a:pPr>
            <a:r>
              <a:rPr lang="de-DE" sz="2400" i="1" dirty="0" smtClean="0">
                <a:solidFill>
                  <a:schemeClr val="tx1"/>
                </a:solidFill>
              </a:rPr>
              <a:t>b) </a:t>
            </a:r>
            <a:r>
              <a:rPr lang="de-DE" sz="2400" b="1" i="1" dirty="0" smtClean="0">
                <a:solidFill>
                  <a:schemeClr val="tx1"/>
                </a:solidFill>
              </a:rPr>
              <a:t>Die Erlaubnisbehörde </a:t>
            </a:r>
            <a:r>
              <a:rPr lang="de-DE" sz="2400" i="1" dirty="0" smtClean="0">
                <a:solidFill>
                  <a:schemeClr val="tx1"/>
                </a:solidFill>
              </a:rPr>
              <a:t>hat, wenn es sich um einen Verkehr über einen Fahrt-weg von </a:t>
            </a:r>
            <a:r>
              <a:rPr lang="de-DE" sz="2400" b="1" i="1" dirty="0" smtClean="0">
                <a:solidFill>
                  <a:schemeClr val="tx1"/>
                </a:solidFill>
              </a:rPr>
              <a:t>mehr als 250 km </a:t>
            </a:r>
            <a:r>
              <a:rPr lang="de-DE" sz="2400" i="1" dirty="0" smtClean="0">
                <a:solidFill>
                  <a:schemeClr val="tx1"/>
                </a:solidFill>
              </a:rPr>
              <a:t>handelt und eine Gesamtbreite von 4,20 m oder eine Gesamthöhe von 4,80 m (jeweils von Fahrzeug und Ladung) oder eine </a:t>
            </a:r>
            <a:r>
              <a:rPr lang="de-DE" sz="2400" b="1" i="1" dirty="0" smtClean="0">
                <a:solidFill>
                  <a:schemeClr val="tx1"/>
                </a:solidFill>
              </a:rPr>
              <a:t>Gesamtmasse von 72 t </a:t>
            </a:r>
            <a:r>
              <a:rPr lang="de-DE" sz="2400" i="1" dirty="0" smtClean="0">
                <a:solidFill>
                  <a:schemeClr val="tx1"/>
                </a:solidFill>
              </a:rPr>
              <a:t>überschritten wird, sich vom </a:t>
            </a:r>
            <a:r>
              <a:rPr lang="de-DE" sz="2400" b="1" i="1" dirty="0" smtClean="0">
                <a:solidFill>
                  <a:schemeClr val="tx1"/>
                </a:solidFill>
              </a:rPr>
              <a:t>Antragsteller</a:t>
            </a:r>
            <a:r>
              <a:rPr lang="de-DE" sz="2400" i="1" dirty="0" smtClean="0">
                <a:solidFill>
                  <a:schemeClr val="tx1"/>
                </a:solidFill>
              </a:rPr>
              <a:t> </a:t>
            </a:r>
            <a:r>
              <a:rPr lang="de-DE" sz="2400" b="1" i="1" dirty="0" smtClean="0">
                <a:solidFill>
                  <a:schemeClr val="tx1"/>
                </a:solidFill>
              </a:rPr>
              <a:t>nachweisen</a:t>
            </a:r>
            <a:r>
              <a:rPr lang="de-DE" sz="2400" i="1" dirty="0" smtClean="0">
                <a:solidFill>
                  <a:schemeClr val="tx1"/>
                </a:solidFill>
              </a:rPr>
              <a:t> zu lassen, dass eine </a:t>
            </a:r>
            <a:r>
              <a:rPr lang="de-DE" sz="2400" b="1" i="1" dirty="0" smtClean="0">
                <a:solidFill>
                  <a:schemeClr val="tx1"/>
                </a:solidFill>
              </a:rPr>
              <a:t>Beförderung auf dem Wasser oder </a:t>
            </a:r>
            <a:r>
              <a:rPr lang="de-DE" sz="2400" i="1" dirty="0" smtClean="0">
                <a:solidFill>
                  <a:schemeClr val="tx1"/>
                </a:solidFill>
              </a:rPr>
              <a:t>eine gebrochene </a:t>
            </a:r>
            <a:r>
              <a:rPr lang="de-DE" sz="2400" b="1" i="1" dirty="0" smtClean="0">
                <a:solidFill>
                  <a:schemeClr val="tx1"/>
                </a:solidFill>
              </a:rPr>
              <a:t>Beförderung Wasser/Straße nicht möglich</a:t>
            </a:r>
            <a:r>
              <a:rPr lang="de-DE" sz="2400" i="1" dirty="0" smtClean="0">
                <a:solidFill>
                  <a:schemeClr val="tx1"/>
                </a:solidFill>
              </a:rPr>
              <a:t> ist </a:t>
            </a:r>
            <a:r>
              <a:rPr lang="de-DE" sz="2400" b="1" i="1" dirty="0" smtClean="0">
                <a:solidFill>
                  <a:schemeClr val="tx1"/>
                </a:solidFill>
              </a:rPr>
              <a:t>oder unzumutbare Mehrkosten </a:t>
            </a:r>
            <a:r>
              <a:rPr lang="de-DE" sz="2400" i="1" dirty="0" smtClean="0">
                <a:solidFill>
                  <a:schemeClr val="tx1"/>
                </a:solidFill>
              </a:rPr>
              <a:t>verursachen würde. </a:t>
            </a:r>
            <a:br>
              <a:rPr lang="de-DE" sz="2400" i="1" dirty="0" smtClean="0">
                <a:solidFill>
                  <a:schemeClr val="tx1"/>
                </a:solidFill>
              </a:rPr>
            </a:br>
            <a:r>
              <a:rPr lang="de-DE" sz="2400" i="1" dirty="0" smtClean="0">
                <a:solidFill>
                  <a:schemeClr val="tx1"/>
                </a:solidFill>
              </a:rPr>
              <a:t>c) In geeigneten Fällen kann die Erlaubnisbehörde die Bescheinigung auch für Transporte mit weniger als 250 km </a:t>
            </a:r>
            <a:r>
              <a:rPr lang="de-DE" sz="2400" i="1" dirty="0" err="1" smtClean="0">
                <a:solidFill>
                  <a:schemeClr val="tx1"/>
                </a:solidFill>
              </a:rPr>
              <a:t>Fahrtweg</a:t>
            </a:r>
            <a:r>
              <a:rPr lang="de-DE" sz="2400" i="1" dirty="0" smtClean="0">
                <a:solidFill>
                  <a:schemeClr val="tx1"/>
                </a:solidFill>
              </a:rPr>
              <a:t> verlangen. Ein Nachweis nach Buchstabe b ist nicht erforderlich, wenn ein Transport auf dem Wasserweg offensichtlich nicht in Betracht kommt.“ </a:t>
            </a:r>
            <a:r>
              <a:rPr lang="de-DE" sz="2400" dirty="0" smtClean="0">
                <a:solidFill>
                  <a:schemeClr val="tx1"/>
                </a:solidFill>
              </a:rPr>
              <a:t> (Quelle: BMVI: </a:t>
            </a:r>
            <a:r>
              <a:rPr lang="de-DE" sz="2400" dirty="0" err="1" smtClean="0">
                <a:solidFill>
                  <a:schemeClr val="tx1"/>
                </a:solidFill>
              </a:rPr>
              <a:t>VwV</a:t>
            </a:r>
            <a:r>
              <a:rPr lang="de-DE" sz="2400" dirty="0" smtClean="0">
                <a:solidFill>
                  <a:schemeClr val="tx1"/>
                </a:solidFill>
              </a:rPr>
              <a:t>-StVO 22.05.2017)</a:t>
            </a:r>
          </a:p>
          <a:p>
            <a:pPr>
              <a:lnSpc>
                <a:spcPct val="100000"/>
              </a:lnSpc>
              <a:buClrTx/>
            </a:pPr>
            <a:endParaRPr lang="de-DE" sz="2400" dirty="0" smtClean="0">
              <a:solidFill>
                <a:schemeClr val="tx1"/>
              </a:solidFill>
            </a:endParaRPr>
          </a:p>
          <a:p>
            <a:endParaRPr lang="de-DE" dirty="0"/>
          </a:p>
        </p:txBody>
      </p:sp>
    </p:spTree>
    <p:extLst>
      <p:ext uri="{BB962C8B-B14F-4D97-AF65-F5344CB8AC3E}">
        <p14:creationId xmlns:p14="http://schemas.microsoft.com/office/powerpoint/2010/main" val="810908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261551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2200" b="0" i="0" u="none" strike="noStrike" dirty="0" smtClean="0">
                <a:effectLst/>
                <a:latin typeface="Helvetica Neue"/>
                <a:ea typeface="Helvetica Neue"/>
                <a:cs typeface="Helvetica Neue"/>
                <a:sym typeface="Helvetica Neue"/>
              </a:rPr>
              <a:t>World trade volumes today are roughly 40 times the level recorded in the early days of the GATT (4018% growth from 1950 to 2017).</a:t>
            </a:r>
          </a:p>
          <a:p>
            <a:r>
              <a:rPr lang="en-US" sz="2200" b="0" i="0" u="none" strike="noStrike" dirty="0" smtClean="0">
                <a:effectLst/>
                <a:latin typeface="Helvetica Neue"/>
                <a:ea typeface="Helvetica Neue"/>
                <a:cs typeface="Helvetica Neue"/>
                <a:sym typeface="Helvetica Neue"/>
              </a:rPr>
              <a:t>World trade values today have ballooned by 283% from 1950 levels. </a:t>
            </a:r>
          </a:p>
          <a:p>
            <a:r>
              <a:rPr lang="en-US" sz="2200" b="0" i="0" u="none" strike="noStrike" dirty="0" smtClean="0">
                <a:effectLst/>
                <a:latin typeface="Helvetica Neue"/>
                <a:ea typeface="Helvetica Neue"/>
                <a:cs typeface="Helvetica Neue"/>
                <a:sym typeface="Helvetica Neue"/>
              </a:rPr>
              <a:t>As of 2017, world trade volumes have expanded 4.4% annually on average since 1995. </a:t>
            </a:r>
            <a:endParaRPr lang="de-DE" dirty="0"/>
          </a:p>
        </p:txBody>
      </p:sp>
    </p:spTree>
    <p:extLst>
      <p:ext uri="{BB962C8B-B14F-4D97-AF65-F5344CB8AC3E}">
        <p14:creationId xmlns:p14="http://schemas.microsoft.com/office/powerpoint/2010/main" val="645739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de-DE" dirty="0" smtClean="0"/>
              <a:t>In</a:t>
            </a:r>
            <a:r>
              <a:rPr lang="de-DE" baseline="0" dirty="0" smtClean="0"/>
              <a:t> the last </a:t>
            </a:r>
            <a:r>
              <a:rPr lang="de-DE" baseline="0" dirty="0" err="1" smtClean="0"/>
              <a:t>years</a:t>
            </a:r>
            <a:r>
              <a:rPr lang="de-DE" baseline="0" dirty="0" smtClean="0"/>
              <a:t>, </a:t>
            </a:r>
            <a:r>
              <a:rPr lang="de-DE" baseline="0" dirty="0" err="1" smtClean="0"/>
              <a:t>we</a:t>
            </a:r>
            <a:r>
              <a:rPr lang="de-DE" baseline="0" dirty="0" smtClean="0"/>
              <a:t> </a:t>
            </a:r>
            <a:r>
              <a:rPr lang="de-DE" baseline="0" dirty="0" err="1" smtClean="0"/>
              <a:t>have</a:t>
            </a:r>
            <a:r>
              <a:rPr lang="de-DE" baseline="0" dirty="0" smtClean="0"/>
              <a:t> </a:t>
            </a:r>
            <a:r>
              <a:rPr lang="de-DE" baseline="0" dirty="0" err="1" smtClean="0"/>
              <a:t>been</a:t>
            </a:r>
            <a:r>
              <a:rPr lang="de-DE" baseline="0" dirty="0" smtClean="0"/>
              <a:t> </a:t>
            </a:r>
            <a:r>
              <a:rPr lang="de-DE" baseline="0" dirty="0" err="1" smtClean="0"/>
              <a:t>focussing</a:t>
            </a:r>
            <a:r>
              <a:rPr lang="de-DE" baseline="0" dirty="0" smtClean="0"/>
              <a:t> on </a:t>
            </a:r>
            <a:r>
              <a:rPr lang="de-DE" baseline="0" dirty="0" err="1" smtClean="0"/>
              <a:t>developing</a:t>
            </a:r>
            <a:r>
              <a:rPr lang="de-DE" baseline="0" dirty="0" smtClean="0"/>
              <a:t> Straubing to be the region of </a:t>
            </a:r>
            <a:r>
              <a:rPr lang="de-DE" baseline="0" dirty="0" err="1" smtClean="0"/>
              <a:t>renewable</a:t>
            </a:r>
            <a:r>
              <a:rPr lang="de-DE" baseline="0" dirty="0" smtClean="0"/>
              <a:t> raw materials. The </a:t>
            </a:r>
            <a:r>
              <a:rPr lang="de-DE" baseline="0" dirty="0" err="1" smtClean="0"/>
              <a:t>connection</a:t>
            </a:r>
            <a:r>
              <a:rPr lang="de-DE" baseline="0" dirty="0" smtClean="0"/>
              <a:t> to the Danube </a:t>
            </a:r>
            <a:r>
              <a:rPr lang="de-DE" baseline="0" dirty="0" err="1" smtClean="0"/>
              <a:t>is</a:t>
            </a:r>
            <a:r>
              <a:rPr lang="de-DE" baseline="0" dirty="0" smtClean="0"/>
              <a:t> </a:t>
            </a:r>
            <a:r>
              <a:rPr lang="de-DE" baseline="0" dirty="0" err="1" smtClean="0"/>
              <a:t>considered</a:t>
            </a:r>
            <a:r>
              <a:rPr lang="de-DE" baseline="0" dirty="0" smtClean="0"/>
              <a:t> to </a:t>
            </a:r>
            <a:r>
              <a:rPr lang="de-DE" baseline="0" dirty="0" err="1" smtClean="0"/>
              <a:t>play</a:t>
            </a:r>
            <a:r>
              <a:rPr lang="de-DE" baseline="0" dirty="0" smtClean="0"/>
              <a:t> an </a:t>
            </a:r>
            <a:r>
              <a:rPr lang="de-DE" baseline="0" dirty="0" err="1" smtClean="0"/>
              <a:t>important</a:t>
            </a:r>
            <a:r>
              <a:rPr lang="de-DE" baseline="0" dirty="0" smtClean="0"/>
              <a:t> </a:t>
            </a:r>
            <a:r>
              <a:rPr lang="de-DE" baseline="0" dirty="0" err="1" smtClean="0"/>
              <a:t>part</a:t>
            </a:r>
            <a:r>
              <a:rPr lang="de-DE" baseline="0" dirty="0" smtClean="0"/>
              <a:t> in </a:t>
            </a:r>
            <a:r>
              <a:rPr lang="de-DE" baseline="0" dirty="0" err="1" smtClean="0"/>
              <a:t>making</a:t>
            </a:r>
            <a:r>
              <a:rPr lang="de-DE" baseline="0" dirty="0" smtClean="0"/>
              <a:t> Straubing a </a:t>
            </a:r>
            <a:r>
              <a:rPr lang="de-DE" baseline="0" dirty="0" err="1" smtClean="0"/>
              <a:t>model</a:t>
            </a:r>
            <a:r>
              <a:rPr lang="de-DE" baseline="0" dirty="0" smtClean="0"/>
              <a:t> region for biobased </a:t>
            </a:r>
            <a:r>
              <a:rPr lang="de-DE" baseline="0" dirty="0" err="1" smtClean="0"/>
              <a:t>economy</a:t>
            </a:r>
            <a:r>
              <a:rPr lang="de-DE" baseline="0" dirty="0" smtClean="0"/>
              <a:t>. </a:t>
            </a:r>
            <a:endParaRPr lang="de-DE" dirty="0" smtClean="0"/>
          </a:p>
        </p:txBody>
      </p:sp>
    </p:spTree>
    <p:extLst>
      <p:ext uri="{BB962C8B-B14F-4D97-AF65-F5344CB8AC3E}">
        <p14:creationId xmlns:p14="http://schemas.microsoft.com/office/powerpoint/2010/main" val="760642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726368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2200" b="0" i="0" u="none" strike="noStrike" dirty="0" smtClean="0">
                <a:effectLst/>
                <a:latin typeface="Helvetica Neue"/>
                <a:ea typeface="Helvetica Neue"/>
                <a:cs typeface="Helvetica Neue"/>
                <a:sym typeface="Helvetica Neue"/>
              </a:rPr>
              <a:t>Deutschlands Autofahrer standen im Vorjahr 459.000 Stunden im Stau. Insgesamt gab es nach der Staustatistik des ADAC 2018 insgesamt 745.000 Staus.</a:t>
            </a:r>
          </a:p>
          <a:p>
            <a:r>
              <a:rPr lang="de-DE" sz="2200" b="0" i="0" u="none" strike="noStrike" dirty="0" smtClean="0">
                <a:effectLst/>
                <a:latin typeface="Helvetica Neue"/>
                <a:ea typeface="Helvetica Neue"/>
                <a:cs typeface="Helvetica Neue"/>
                <a:sym typeface="Helvetica Neue"/>
              </a:rPr>
              <a:t>Das sind nach den am Donnerstag publizierten Zahlen des Automobilclubs rund drei Prozent mehr als noch im Jahr 2017. Damit sahen sich die </a:t>
            </a:r>
            <a:r>
              <a:rPr lang="de-DE" sz="2200" b="0" i="0" u="sng" strike="noStrike" dirty="0" smtClean="0">
                <a:effectLst/>
                <a:latin typeface="Helvetica Neue"/>
                <a:ea typeface="Helvetica Neue"/>
                <a:cs typeface="Helvetica Neue"/>
                <a:sym typeface="Helvetica Neue"/>
              </a:rPr>
              <a:t>Autofahrer</a:t>
            </a:r>
            <a:r>
              <a:rPr lang="de-DE" sz="2200" b="0" i="0" u="none" strike="noStrike" dirty="0" smtClean="0">
                <a:effectLst/>
                <a:latin typeface="Helvetica Neue"/>
                <a:ea typeface="Helvetica Neue"/>
                <a:cs typeface="Helvetica Neue"/>
                <a:sym typeface="Helvetica Neue"/>
              </a:rPr>
              <a:t> im Durchschnitt pro Tag 2000 Staus konfrontiert.</a:t>
            </a:r>
          </a:p>
          <a:p>
            <a:r>
              <a:rPr lang="de-DE" dirty="0" smtClean="0"/>
              <a:t/>
            </a:r>
            <a:br>
              <a:rPr lang="de-DE" dirty="0" smtClean="0"/>
            </a:br>
            <a:r>
              <a:rPr lang="de-DE" sz="2200" b="0" i="0" u="none" strike="noStrike" dirty="0" smtClean="0">
                <a:effectLst/>
                <a:latin typeface="Helvetica Neue"/>
                <a:ea typeface="Helvetica Neue"/>
                <a:cs typeface="Helvetica Neue"/>
                <a:sym typeface="Helvetica Neue"/>
              </a:rPr>
              <a:t>Laut dem </a:t>
            </a:r>
            <a:r>
              <a:rPr lang="de-DE" sz="2200" b="0" i="0" u="none" strike="noStrike" dirty="0" smtClean="0">
                <a:effectLst/>
                <a:latin typeface="Helvetica Neue"/>
                <a:ea typeface="Helvetica Neue"/>
                <a:cs typeface="Helvetica Neue"/>
                <a:sym typeface="Helvetica Neue"/>
                <a:hlinkClick r:id="rId3"/>
              </a:rPr>
              <a:t>ADAC</a:t>
            </a:r>
            <a:r>
              <a:rPr lang="de-DE" sz="2200" b="0" i="0" u="none" strike="noStrike" dirty="0" smtClean="0">
                <a:effectLst/>
                <a:latin typeface="Helvetica Neue"/>
                <a:ea typeface="Helvetica Neue"/>
                <a:cs typeface="Helvetica Neue"/>
                <a:sym typeface="Helvetica Neue"/>
              </a:rPr>
              <a:t> stieg auch die Länge der erfassten Staus um drei Prozent auf eine Gesamtlänge von 1,5 Millionen Kilometer an. Das entspricht einer Blechschlange, die 39-mal um die Erde reichen würde.</a:t>
            </a:r>
          </a:p>
          <a:p>
            <a:endParaRPr lang="de-DE" dirty="0"/>
          </a:p>
        </p:txBody>
      </p:sp>
    </p:spTree>
    <p:extLst>
      <p:ext uri="{BB962C8B-B14F-4D97-AF65-F5344CB8AC3E}">
        <p14:creationId xmlns:p14="http://schemas.microsoft.com/office/powerpoint/2010/main" val="2417236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968547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1821655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101640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640754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77967382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Volle Breite">
    <p:spTree>
      <p:nvGrpSpPr>
        <p:cNvPr id="1" name=""/>
        <p:cNvGrpSpPr/>
        <p:nvPr/>
      </p:nvGrpSpPr>
      <p:grpSpPr>
        <a:xfrm>
          <a:off x="0" y="0"/>
          <a:ext cx="0" cy="0"/>
          <a:chOff x="0" y="0"/>
          <a:chExt cx="0" cy="0"/>
        </a:xfrm>
      </p:grpSpPr>
      <p:sp>
        <p:nvSpPr>
          <p:cNvPr id="16" name="Foliennummer"/>
          <p:cNvSpPr txBox="1">
            <a:spLocks noGrp="1"/>
          </p:cNvSpPr>
          <p:nvPr>
            <p:ph type="sldNum" sz="quarter" idx="2"/>
          </p:nvPr>
        </p:nvSpPr>
        <p:spPr>
          <a:xfrm>
            <a:off x="4391206" y="6597352"/>
            <a:ext cx="352659" cy="241411"/>
          </a:xfrm>
          <a:prstGeom prst="rect">
            <a:avLst/>
          </a:prstGeom>
        </p:spPr>
        <p:txBody>
          <a:bodyPr/>
          <a:lstStyle/>
          <a:p>
            <a:pPr defTabSz="914400" hangingPunct="1">
              <a:lnSpc>
                <a:spcPct val="100000"/>
              </a:lnSpc>
            </a:pPr>
            <a:fld id="{86CB4B4D-7CA3-9044-876B-883B54F8677D}" type="slidenum">
              <a:rPr sz="1800" b="0" kern="1200"/>
              <a:pPr defTabSz="914400" hangingPunct="1">
                <a:lnSpc>
                  <a:spcPct val="100000"/>
                </a:lnSpc>
              </a:pPr>
              <a:t>‹Nr.›</a:t>
            </a:fld>
            <a:endParaRPr sz="1800" b="0" kern="1200"/>
          </a:p>
        </p:txBody>
      </p:sp>
      <p:sp>
        <p:nvSpPr>
          <p:cNvPr id="3" name="Titeltext"/>
          <p:cNvSpPr txBox="1">
            <a:spLocks noGrp="1"/>
          </p:cNvSpPr>
          <p:nvPr>
            <p:ph type="title"/>
          </p:nvPr>
        </p:nvSpPr>
        <p:spPr>
          <a:xfrm>
            <a:off x="634735" y="980728"/>
            <a:ext cx="7874001" cy="554038"/>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b">
            <a:normAutofit/>
          </a:bodyPr>
          <a:lstStyle/>
          <a:p>
            <a:r>
              <a:rPr lang="de-DE" smtClean="0"/>
              <a:t>Titelmasterformat durch Klicken bearbeiten</a:t>
            </a:r>
            <a:endParaRPr dirty="0"/>
          </a:p>
        </p:txBody>
      </p:sp>
      <p:sp>
        <p:nvSpPr>
          <p:cNvPr id="4" name="Textebene 1…"/>
          <p:cNvSpPr txBox="1">
            <a:spLocks noGrp="1"/>
          </p:cNvSpPr>
          <p:nvPr>
            <p:ph idx="1" hasCustomPrompt="1"/>
          </p:nvPr>
        </p:nvSpPr>
        <p:spPr>
          <a:xfrm>
            <a:off x="635000" y="1679228"/>
            <a:ext cx="7874000" cy="4702100"/>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ormAutofit/>
          </a:bodyPr>
          <a:lstStyle>
            <a:lvl1pPr marL="342900" indent="-342900">
              <a:buFont typeface="Wingdings" panose="05000000000000000000" pitchFamily="2" charset="2"/>
              <a:buChar char="§"/>
              <a:defRPr sz="2400"/>
            </a:lvl1pPr>
            <a:lvl2pPr marL="342900" indent="-342900">
              <a:buFont typeface="Wingdings" panose="05000000000000000000" pitchFamily="2" charset="2"/>
              <a:buChar char="§"/>
              <a:defRPr sz="2000"/>
            </a:lvl2pPr>
            <a:lvl3pPr marL="625475" indent="-266700">
              <a:buFont typeface="Wingdings" panose="05000000000000000000" pitchFamily="2" charset="2"/>
              <a:buChar char="§"/>
              <a:defRPr sz="1800"/>
            </a:lvl3pPr>
            <a:lvl4pPr marL="808038" indent="-182563">
              <a:buFont typeface="Arial" panose="020B0604020202020204" pitchFamily="34" charset="0"/>
              <a:buChar char="•"/>
              <a:defRPr sz="1400"/>
            </a:lvl4pPr>
            <a:lvl5pPr marL="982663" indent="-174625">
              <a:buFont typeface="Arial" panose="020B0604020202020204" pitchFamily="34" charset="0"/>
              <a:buChar char="•"/>
              <a:defRPr/>
            </a:lvl5pPr>
          </a:lstStyle>
          <a:p>
            <a:r>
              <a:rPr dirty="0" err="1"/>
              <a:t>Textebene</a:t>
            </a:r>
            <a:r>
              <a:rPr dirty="0"/>
              <a:t> </a:t>
            </a:r>
            <a:r>
              <a:rPr dirty="0" smtClean="0"/>
              <a:t>1</a:t>
            </a:r>
            <a:endParaRPr lang="de-DE" dirty="0" smtClean="0"/>
          </a:p>
          <a:p>
            <a:pPr lvl="2"/>
            <a:r>
              <a:rPr dirty="0" err="1" smtClean="0"/>
              <a:t>Textebene</a:t>
            </a:r>
            <a:r>
              <a:rPr dirty="0" smtClean="0"/>
              <a:t> 2</a:t>
            </a:r>
            <a:endParaRPr lang="de-DE" dirty="0" smtClean="0"/>
          </a:p>
          <a:p>
            <a:pPr lvl="3"/>
            <a:r>
              <a:rPr dirty="0" err="1" smtClean="0"/>
              <a:t>Textebene</a:t>
            </a:r>
            <a:r>
              <a:rPr dirty="0" smtClean="0"/>
              <a:t> </a:t>
            </a:r>
            <a:r>
              <a:rPr dirty="0"/>
              <a:t>3</a:t>
            </a:r>
          </a:p>
          <a:p>
            <a:pPr lvl="4"/>
            <a:r>
              <a:rPr dirty="0" err="1"/>
              <a:t>Textebene</a:t>
            </a:r>
            <a:r>
              <a:rPr dirty="0"/>
              <a:t> </a:t>
            </a:r>
            <a:r>
              <a:rPr dirty="0" smtClean="0"/>
              <a:t>4</a:t>
            </a:r>
            <a:endParaRPr dirty="0"/>
          </a:p>
        </p:txBody>
      </p:sp>
    </p:spTree>
    <p:extLst>
      <p:ext uri="{BB962C8B-B14F-4D97-AF65-F5344CB8AC3E}">
        <p14:creationId xmlns:p14="http://schemas.microsoft.com/office/powerpoint/2010/main" val="271711090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Volle Breite">
    <p:spTree>
      <p:nvGrpSpPr>
        <p:cNvPr id="1" name=""/>
        <p:cNvGrpSpPr/>
        <p:nvPr/>
      </p:nvGrpSpPr>
      <p:grpSpPr>
        <a:xfrm>
          <a:off x="0" y="0"/>
          <a:ext cx="0" cy="0"/>
          <a:chOff x="0" y="0"/>
          <a:chExt cx="0" cy="0"/>
        </a:xfrm>
      </p:grpSpPr>
      <p:sp>
        <p:nvSpPr>
          <p:cNvPr id="16" name="Foliennummer"/>
          <p:cNvSpPr txBox="1">
            <a:spLocks noGrp="1"/>
          </p:cNvSpPr>
          <p:nvPr>
            <p:ph type="sldNum" sz="quarter" idx="2"/>
          </p:nvPr>
        </p:nvSpPr>
        <p:spPr>
          <a:xfrm>
            <a:off x="4391206" y="6597352"/>
            <a:ext cx="352659" cy="241411"/>
          </a:xfrm>
          <a:prstGeom prst="rect">
            <a:avLst/>
          </a:prstGeom>
        </p:spPr>
        <p:txBody>
          <a:bodyPr/>
          <a:lstStyle/>
          <a:p>
            <a:pPr defTabSz="914400" hangingPunct="1">
              <a:lnSpc>
                <a:spcPct val="100000"/>
              </a:lnSpc>
            </a:pPr>
            <a:fld id="{86CB4B4D-7CA3-9044-876B-883B54F8677D}" type="slidenum">
              <a:rPr sz="1800" b="0" kern="1200"/>
              <a:pPr defTabSz="914400" hangingPunct="1">
                <a:lnSpc>
                  <a:spcPct val="100000"/>
                </a:lnSpc>
              </a:pPr>
              <a:t>‹Nr.›</a:t>
            </a:fld>
            <a:endParaRPr sz="1800" b="0" kern="1200"/>
          </a:p>
        </p:txBody>
      </p:sp>
      <p:sp>
        <p:nvSpPr>
          <p:cNvPr id="3" name="Titeltext"/>
          <p:cNvSpPr txBox="1">
            <a:spLocks noGrp="1"/>
          </p:cNvSpPr>
          <p:nvPr>
            <p:ph type="title"/>
          </p:nvPr>
        </p:nvSpPr>
        <p:spPr>
          <a:xfrm>
            <a:off x="634735" y="980728"/>
            <a:ext cx="7874001" cy="554038"/>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b">
            <a:normAutofit/>
          </a:bodyPr>
          <a:lstStyle/>
          <a:p>
            <a:r>
              <a:rPr lang="de-DE" smtClean="0"/>
              <a:t>Titelmasterformat durch Klicken bearbeiten</a:t>
            </a:r>
            <a:endParaRPr dirty="0"/>
          </a:p>
        </p:txBody>
      </p:sp>
      <p:sp>
        <p:nvSpPr>
          <p:cNvPr id="4" name="Textebene 1…"/>
          <p:cNvSpPr txBox="1">
            <a:spLocks noGrp="1"/>
          </p:cNvSpPr>
          <p:nvPr>
            <p:ph idx="1" hasCustomPrompt="1"/>
          </p:nvPr>
        </p:nvSpPr>
        <p:spPr>
          <a:xfrm>
            <a:off x="635000" y="1679228"/>
            <a:ext cx="7874000" cy="4702100"/>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ormAutofit/>
          </a:bodyPr>
          <a:lstStyle>
            <a:lvl1pPr marL="342900" indent="-342900">
              <a:buFont typeface="Wingdings" panose="05000000000000000000" pitchFamily="2" charset="2"/>
              <a:buChar char="§"/>
              <a:defRPr sz="2400"/>
            </a:lvl1pPr>
            <a:lvl2pPr marL="342900" indent="-342900">
              <a:buFont typeface="Wingdings" panose="05000000000000000000" pitchFamily="2" charset="2"/>
              <a:buChar char="§"/>
              <a:defRPr sz="2000"/>
            </a:lvl2pPr>
            <a:lvl3pPr marL="625475" indent="-266700">
              <a:buFont typeface="Wingdings" panose="05000000000000000000" pitchFamily="2" charset="2"/>
              <a:buChar char="§"/>
              <a:defRPr sz="1800"/>
            </a:lvl3pPr>
            <a:lvl4pPr marL="808038" indent="-182563">
              <a:buFont typeface="Arial" panose="020B0604020202020204" pitchFamily="34" charset="0"/>
              <a:buChar char="•"/>
              <a:defRPr sz="1400"/>
            </a:lvl4pPr>
            <a:lvl5pPr marL="982663" indent="-174625">
              <a:buFont typeface="Arial" panose="020B0604020202020204" pitchFamily="34" charset="0"/>
              <a:buChar char="•"/>
              <a:defRPr/>
            </a:lvl5pPr>
          </a:lstStyle>
          <a:p>
            <a:r>
              <a:rPr dirty="0" err="1"/>
              <a:t>Textebene</a:t>
            </a:r>
            <a:r>
              <a:rPr dirty="0"/>
              <a:t> </a:t>
            </a:r>
            <a:r>
              <a:rPr dirty="0" smtClean="0"/>
              <a:t>1</a:t>
            </a:r>
            <a:endParaRPr lang="de-DE" dirty="0" smtClean="0"/>
          </a:p>
          <a:p>
            <a:pPr lvl="2"/>
            <a:r>
              <a:rPr dirty="0" err="1" smtClean="0"/>
              <a:t>Textebene</a:t>
            </a:r>
            <a:r>
              <a:rPr dirty="0" smtClean="0"/>
              <a:t> 2</a:t>
            </a:r>
            <a:endParaRPr lang="de-DE" dirty="0" smtClean="0"/>
          </a:p>
          <a:p>
            <a:pPr lvl="3"/>
            <a:r>
              <a:rPr dirty="0" err="1" smtClean="0"/>
              <a:t>Textebene</a:t>
            </a:r>
            <a:r>
              <a:rPr dirty="0" smtClean="0"/>
              <a:t> </a:t>
            </a:r>
            <a:r>
              <a:rPr dirty="0"/>
              <a:t>3</a:t>
            </a:r>
          </a:p>
          <a:p>
            <a:pPr lvl="4"/>
            <a:r>
              <a:rPr dirty="0" err="1"/>
              <a:t>Textebene</a:t>
            </a:r>
            <a:r>
              <a:rPr dirty="0"/>
              <a:t> </a:t>
            </a:r>
            <a:r>
              <a:rPr dirty="0" smtClean="0"/>
              <a:t>4</a:t>
            </a:r>
            <a:endParaRPr dirty="0"/>
          </a:p>
        </p:txBody>
      </p:sp>
    </p:spTree>
    <p:extLst>
      <p:ext uri="{BB962C8B-B14F-4D97-AF65-F5344CB8AC3E}">
        <p14:creationId xmlns:p14="http://schemas.microsoft.com/office/powerpoint/2010/main" val="1219877587"/>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Volle Breite">
    <p:spTree>
      <p:nvGrpSpPr>
        <p:cNvPr id="1" name=""/>
        <p:cNvGrpSpPr/>
        <p:nvPr/>
      </p:nvGrpSpPr>
      <p:grpSpPr>
        <a:xfrm>
          <a:off x="0" y="0"/>
          <a:ext cx="0" cy="0"/>
          <a:chOff x="0" y="0"/>
          <a:chExt cx="0" cy="0"/>
        </a:xfrm>
      </p:grpSpPr>
      <p:sp>
        <p:nvSpPr>
          <p:cNvPr id="16" name="Foliennummer"/>
          <p:cNvSpPr txBox="1">
            <a:spLocks noGrp="1"/>
          </p:cNvSpPr>
          <p:nvPr>
            <p:ph type="sldNum" sz="quarter" idx="2"/>
          </p:nvPr>
        </p:nvSpPr>
        <p:spPr>
          <a:xfrm>
            <a:off x="4391206" y="6597352"/>
            <a:ext cx="352659" cy="241411"/>
          </a:xfrm>
          <a:prstGeom prst="rect">
            <a:avLst/>
          </a:prstGeom>
        </p:spPr>
        <p:txBody>
          <a:bodyPr/>
          <a:lstStyle/>
          <a:p>
            <a:pPr defTabSz="914400" hangingPunct="1">
              <a:lnSpc>
                <a:spcPct val="100000"/>
              </a:lnSpc>
            </a:pPr>
            <a:fld id="{86CB4B4D-7CA3-9044-876B-883B54F8677D}" type="slidenum">
              <a:rPr sz="1800" b="0" kern="1200"/>
              <a:pPr defTabSz="914400" hangingPunct="1">
                <a:lnSpc>
                  <a:spcPct val="100000"/>
                </a:lnSpc>
              </a:pPr>
              <a:t>‹Nr.›</a:t>
            </a:fld>
            <a:endParaRPr sz="1800" b="0" kern="1200"/>
          </a:p>
        </p:txBody>
      </p:sp>
      <p:sp>
        <p:nvSpPr>
          <p:cNvPr id="3" name="Titeltext"/>
          <p:cNvSpPr txBox="1">
            <a:spLocks noGrp="1"/>
          </p:cNvSpPr>
          <p:nvPr>
            <p:ph type="title"/>
          </p:nvPr>
        </p:nvSpPr>
        <p:spPr>
          <a:xfrm>
            <a:off x="634735" y="980728"/>
            <a:ext cx="7874001" cy="554038"/>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b">
            <a:normAutofit/>
          </a:bodyPr>
          <a:lstStyle/>
          <a:p>
            <a:r>
              <a:rPr lang="de-DE" smtClean="0"/>
              <a:t>Titelmasterformat durch Klicken bearbeiten</a:t>
            </a:r>
            <a:endParaRPr dirty="0"/>
          </a:p>
        </p:txBody>
      </p:sp>
      <p:sp>
        <p:nvSpPr>
          <p:cNvPr id="4" name="Textebene 1…"/>
          <p:cNvSpPr txBox="1">
            <a:spLocks noGrp="1"/>
          </p:cNvSpPr>
          <p:nvPr>
            <p:ph idx="1" hasCustomPrompt="1"/>
          </p:nvPr>
        </p:nvSpPr>
        <p:spPr>
          <a:xfrm>
            <a:off x="635000" y="1679228"/>
            <a:ext cx="7874000" cy="4702100"/>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ormAutofit/>
          </a:bodyPr>
          <a:lstStyle>
            <a:lvl1pPr marL="342900" indent="-342900">
              <a:buFont typeface="Wingdings" panose="05000000000000000000" pitchFamily="2" charset="2"/>
              <a:buChar char="§"/>
              <a:defRPr sz="2400"/>
            </a:lvl1pPr>
            <a:lvl2pPr marL="342900" indent="-342900">
              <a:buFont typeface="Wingdings" panose="05000000000000000000" pitchFamily="2" charset="2"/>
              <a:buChar char="§"/>
              <a:defRPr sz="2000"/>
            </a:lvl2pPr>
            <a:lvl3pPr marL="625475" indent="-266700">
              <a:buFont typeface="Wingdings" panose="05000000000000000000" pitchFamily="2" charset="2"/>
              <a:buChar char="§"/>
              <a:defRPr sz="1800"/>
            </a:lvl3pPr>
            <a:lvl4pPr marL="808038" indent="-182563">
              <a:buFont typeface="Arial" panose="020B0604020202020204" pitchFamily="34" charset="0"/>
              <a:buChar char="•"/>
              <a:defRPr sz="1400"/>
            </a:lvl4pPr>
            <a:lvl5pPr marL="982663" indent="-174625">
              <a:buFont typeface="Arial" panose="020B0604020202020204" pitchFamily="34" charset="0"/>
              <a:buChar char="•"/>
              <a:defRPr/>
            </a:lvl5pPr>
          </a:lstStyle>
          <a:p>
            <a:r>
              <a:rPr dirty="0" err="1"/>
              <a:t>Textebene</a:t>
            </a:r>
            <a:r>
              <a:rPr dirty="0"/>
              <a:t> </a:t>
            </a:r>
            <a:r>
              <a:rPr dirty="0" smtClean="0"/>
              <a:t>1</a:t>
            </a:r>
            <a:endParaRPr lang="de-DE" dirty="0" smtClean="0"/>
          </a:p>
          <a:p>
            <a:pPr lvl="2"/>
            <a:r>
              <a:rPr dirty="0" err="1" smtClean="0"/>
              <a:t>Textebene</a:t>
            </a:r>
            <a:r>
              <a:rPr dirty="0" smtClean="0"/>
              <a:t> 2</a:t>
            </a:r>
            <a:endParaRPr lang="de-DE" dirty="0" smtClean="0"/>
          </a:p>
          <a:p>
            <a:pPr lvl="3"/>
            <a:r>
              <a:rPr dirty="0" err="1" smtClean="0"/>
              <a:t>Textebene</a:t>
            </a:r>
            <a:r>
              <a:rPr dirty="0" smtClean="0"/>
              <a:t> </a:t>
            </a:r>
            <a:r>
              <a:rPr dirty="0"/>
              <a:t>3</a:t>
            </a:r>
          </a:p>
          <a:p>
            <a:pPr lvl="4"/>
            <a:r>
              <a:rPr dirty="0" err="1"/>
              <a:t>Textebene</a:t>
            </a:r>
            <a:r>
              <a:rPr dirty="0"/>
              <a:t> </a:t>
            </a:r>
            <a:r>
              <a:rPr dirty="0" smtClean="0"/>
              <a:t>4</a:t>
            </a:r>
            <a:endParaRPr dirty="0"/>
          </a:p>
        </p:txBody>
      </p:sp>
    </p:spTree>
    <p:extLst>
      <p:ext uri="{BB962C8B-B14F-4D97-AF65-F5344CB8AC3E}">
        <p14:creationId xmlns:p14="http://schemas.microsoft.com/office/powerpoint/2010/main" val="85935541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Volle Breite">
    <p:spTree>
      <p:nvGrpSpPr>
        <p:cNvPr id="1" name=""/>
        <p:cNvGrpSpPr/>
        <p:nvPr/>
      </p:nvGrpSpPr>
      <p:grpSpPr>
        <a:xfrm>
          <a:off x="0" y="0"/>
          <a:ext cx="0" cy="0"/>
          <a:chOff x="0" y="0"/>
          <a:chExt cx="0" cy="0"/>
        </a:xfrm>
      </p:grpSpPr>
      <p:sp>
        <p:nvSpPr>
          <p:cNvPr id="16" name="Foliennummer"/>
          <p:cNvSpPr txBox="1">
            <a:spLocks noGrp="1"/>
          </p:cNvSpPr>
          <p:nvPr>
            <p:ph type="sldNum" sz="quarter" idx="2"/>
          </p:nvPr>
        </p:nvSpPr>
        <p:spPr>
          <a:xfrm>
            <a:off x="4391206" y="6597352"/>
            <a:ext cx="352659" cy="241411"/>
          </a:xfrm>
          <a:prstGeom prst="rect">
            <a:avLst/>
          </a:prstGeom>
        </p:spPr>
        <p:txBody>
          <a:bodyPr/>
          <a:lstStyle/>
          <a:p>
            <a:pPr defTabSz="914400" hangingPunct="1">
              <a:lnSpc>
                <a:spcPct val="100000"/>
              </a:lnSpc>
            </a:pPr>
            <a:fld id="{86CB4B4D-7CA3-9044-876B-883B54F8677D}" type="slidenum">
              <a:rPr sz="1800" b="0" kern="1200"/>
              <a:pPr defTabSz="914400" hangingPunct="1">
                <a:lnSpc>
                  <a:spcPct val="100000"/>
                </a:lnSpc>
              </a:pPr>
              <a:t>‹Nr.›</a:t>
            </a:fld>
            <a:endParaRPr sz="1800" b="0" kern="1200"/>
          </a:p>
        </p:txBody>
      </p:sp>
      <p:sp>
        <p:nvSpPr>
          <p:cNvPr id="3" name="Titeltext"/>
          <p:cNvSpPr txBox="1">
            <a:spLocks noGrp="1"/>
          </p:cNvSpPr>
          <p:nvPr>
            <p:ph type="title"/>
          </p:nvPr>
        </p:nvSpPr>
        <p:spPr>
          <a:xfrm>
            <a:off x="634735" y="980728"/>
            <a:ext cx="7874001" cy="554038"/>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b">
            <a:normAutofit/>
          </a:bodyPr>
          <a:lstStyle/>
          <a:p>
            <a:r>
              <a:rPr lang="de-DE" smtClean="0"/>
              <a:t>Titelmasterformat durch Klicken bearbeiten</a:t>
            </a:r>
            <a:endParaRPr dirty="0"/>
          </a:p>
        </p:txBody>
      </p:sp>
      <p:sp>
        <p:nvSpPr>
          <p:cNvPr id="4" name="Textebene 1…"/>
          <p:cNvSpPr txBox="1">
            <a:spLocks noGrp="1"/>
          </p:cNvSpPr>
          <p:nvPr>
            <p:ph idx="1" hasCustomPrompt="1"/>
          </p:nvPr>
        </p:nvSpPr>
        <p:spPr>
          <a:xfrm>
            <a:off x="635000" y="1679228"/>
            <a:ext cx="7874000" cy="4702100"/>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ormAutofit/>
          </a:bodyPr>
          <a:lstStyle>
            <a:lvl1pPr marL="342900" indent="-342900">
              <a:buFont typeface="Wingdings" panose="05000000000000000000" pitchFamily="2" charset="2"/>
              <a:buChar char="§"/>
              <a:defRPr sz="2400"/>
            </a:lvl1pPr>
            <a:lvl2pPr marL="342900" indent="-342900">
              <a:buFont typeface="Wingdings" panose="05000000000000000000" pitchFamily="2" charset="2"/>
              <a:buChar char="§"/>
              <a:defRPr sz="2000"/>
            </a:lvl2pPr>
            <a:lvl3pPr marL="625475" indent="-266700">
              <a:buFont typeface="Wingdings" panose="05000000000000000000" pitchFamily="2" charset="2"/>
              <a:buChar char="§"/>
              <a:defRPr sz="1800"/>
            </a:lvl3pPr>
            <a:lvl4pPr marL="808038" indent="-182563">
              <a:buFont typeface="Arial" panose="020B0604020202020204" pitchFamily="34" charset="0"/>
              <a:buChar char="•"/>
              <a:defRPr sz="1400"/>
            </a:lvl4pPr>
            <a:lvl5pPr marL="982663" indent="-174625">
              <a:buFont typeface="Arial" panose="020B0604020202020204" pitchFamily="34" charset="0"/>
              <a:buChar char="•"/>
              <a:defRPr/>
            </a:lvl5pPr>
          </a:lstStyle>
          <a:p>
            <a:r>
              <a:rPr dirty="0" err="1"/>
              <a:t>Textebene</a:t>
            </a:r>
            <a:r>
              <a:rPr dirty="0"/>
              <a:t> </a:t>
            </a:r>
            <a:r>
              <a:rPr dirty="0" smtClean="0"/>
              <a:t>1</a:t>
            </a:r>
            <a:endParaRPr lang="de-DE" dirty="0" smtClean="0"/>
          </a:p>
          <a:p>
            <a:pPr lvl="2"/>
            <a:r>
              <a:rPr dirty="0" err="1" smtClean="0"/>
              <a:t>Textebene</a:t>
            </a:r>
            <a:r>
              <a:rPr dirty="0" smtClean="0"/>
              <a:t> 2</a:t>
            </a:r>
            <a:endParaRPr lang="de-DE" dirty="0" smtClean="0"/>
          </a:p>
          <a:p>
            <a:pPr lvl="3"/>
            <a:r>
              <a:rPr dirty="0" err="1" smtClean="0"/>
              <a:t>Textebene</a:t>
            </a:r>
            <a:r>
              <a:rPr dirty="0" smtClean="0"/>
              <a:t> </a:t>
            </a:r>
            <a:r>
              <a:rPr dirty="0"/>
              <a:t>3</a:t>
            </a:r>
          </a:p>
          <a:p>
            <a:pPr lvl="4"/>
            <a:r>
              <a:rPr dirty="0" err="1"/>
              <a:t>Textebene</a:t>
            </a:r>
            <a:r>
              <a:rPr dirty="0"/>
              <a:t> </a:t>
            </a:r>
            <a:r>
              <a:rPr dirty="0" smtClean="0"/>
              <a:t>4</a:t>
            </a:r>
            <a:endParaRPr dirty="0"/>
          </a:p>
        </p:txBody>
      </p:sp>
    </p:spTree>
    <p:extLst>
      <p:ext uri="{BB962C8B-B14F-4D97-AF65-F5344CB8AC3E}">
        <p14:creationId xmlns:p14="http://schemas.microsoft.com/office/powerpoint/2010/main" val="291484010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Volle Breite">
    <p:spTree>
      <p:nvGrpSpPr>
        <p:cNvPr id="1" name=""/>
        <p:cNvGrpSpPr/>
        <p:nvPr/>
      </p:nvGrpSpPr>
      <p:grpSpPr>
        <a:xfrm>
          <a:off x="0" y="0"/>
          <a:ext cx="0" cy="0"/>
          <a:chOff x="0" y="0"/>
          <a:chExt cx="0" cy="0"/>
        </a:xfrm>
      </p:grpSpPr>
      <p:sp>
        <p:nvSpPr>
          <p:cNvPr id="16" name="Foliennummer"/>
          <p:cNvSpPr txBox="1">
            <a:spLocks noGrp="1"/>
          </p:cNvSpPr>
          <p:nvPr>
            <p:ph type="sldNum" sz="quarter" idx="2"/>
          </p:nvPr>
        </p:nvSpPr>
        <p:spPr>
          <a:xfrm>
            <a:off x="4391206" y="6597352"/>
            <a:ext cx="352659" cy="241411"/>
          </a:xfrm>
          <a:prstGeom prst="rect">
            <a:avLst/>
          </a:prstGeom>
        </p:spPr>
        <p:txBody>
          <a:bodyPr/>
          <a:lstStyle/>
          <a:p>
            <a:pPr defTabSz="914400" hangingPunct="1">
              <a:lnSpc>
                <a:spcPct val="100000"/>
              </a:lnSpc>
            </a:pPr>
            <a:fld id="{86CB4B4D-7CA3-9044-876B-883B54F8677D}" type="slidenum">
              <a:rPr sz="1800" b="0" kern="1200"/>
              <a:pPr defTabSz="914400" hangingPunct="1">
                <a:lnSpc>
                  <a:spcPct val="100000"/>
                </a:lnSpc>
              </a:pPr>
              <a:t>‹Nr.›</a:t>
            </a:fld>
            <a:endParaRPr sz="1800" b="0" kern="1200"/>
          </a:p>
        </p:txBody>
      </p:sp>
      <p:sp>
        <p:nvSpPr>
          <p:cNvPr id="3" name="Titeltext"/>
          <p:cNvSpPr txBox="1">
            <a:spLocks noGrp="1"/>
          </p:cNvSpPr>
          <p:nvPr>
            <p:ph type="title"/>
          </p:nvPr>
        </p:nvSpPr>
        <p:spPr>
          <a:xfrm>
            <a:off x="634735" y="980728"/>
            <a:ext cx="7874001" cy="554038"/>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b">
            <a:normAutofit/>
          </a:bodyPr>
          <a:lstStyle/>
          <a:p>
            <a:r>
              <a:rPr lang="de-DE" smtClean="0"/>
              <a:t>Titelmasterformat durch Klicken bearbeiten</a:t>
            </a:r>
            <a:endParaRPr dirty="0"/>
          </a:p>
        </p:txBody>
      </p:sp>
      <p:sp>
        <p:nvSpPr>
          <p:cNvPr id="4" name="Textebene 1…"/>
          <p:cNvSpPr txBox="1">
            <a:spLocks noGrp="1"/>
          </p:cNvSpPr>
          <p:nvPr>
            <p:ph idx="1" hasCustomPrompt="1"/>
          </p:nvPr>
        </p:nvSpPr>
        <p:spPr>
          <a:xfrm>
            <a:off x="635000" y="1679228"/>
            <a:ext cx="7874000" cy="4702100"/>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ormAutofit/>
          </a:bodyPr>
          <a:lstStyle>
            <a:lvl1pPr marL="342900" indent="-342900">
              <a:buFont typeface="Wingdings" panose="05000000000000000000" pitchFamily="2" charset="2"/>
              <a:buChar char="§"/>
              <a:defRPr sz="2400"/>
            </a:lvl1pPr>
            <a:lvl2pPr marL="342900" indent="-342900">
              <a:buFont typeface="Wingdings" panose="05000000000000000000" pitchFamily="2" charset="2"/>
              <a:buChar char="§"/>
              <a:defRPr sz="2000"/>
            </a:lvl2pPr>
            <a:lvl3pPr marL="625475" indent="-266700">
              <a:buFont typeface="Wingdings" panose="05000000000000000000" pitchFamily="2" charset="2"/>
              <a:buChar char="§"/>
              <a:defRPr sz="1800"/>
            </a:lvl3pPr>
            <a:lvl4pPr marL="808038" indent="-182563">
              <a:buFont typeface="Arial" panose="020B0604020202020204" pitchFamily="34" charset="0"/>
              <a:buChar char="•"/>
              <a:defRPr sz="1400"/>
            </a:lvl4pPr>
            <a:lvl5pPr marL="982663" indent="-174625">
              <a:buFont typeface="Arial" panose="020B0604020202020204" pitchFamily="34" charset="0"/>
              <a:buChar char="•"/>
              <a:defRPr/>
            </a:lvl5pPr>
          </a:lstStyle>
          <a:p>
            <a:r>
              <a:rPr dirty="0" err="1"/>
              <a:t>Textebene</a:t>
            </a:r>
            <a:r>
              <a:rPr dirty="0"/>
              <a:t> </a:t>
            </a:r>
            <a:r>
              <a:rPr dirty="0" smtClean="0"/>
              <a:t>1</a:t>
            </a:r>
            <a:endParaRPr lang="de-DE" dirty="0" smtClean="0"/>
          </a:p>
          <a:p>
            <a:pPr lvl="2"/>
            <a:r>
              <a:rPr dirty="0" err="1" smtClean="0"/>
              <a:t>Textebene</a:t>
            </a:r>
            <a:r>
              <a:rPr dirty="0" smtClean="0"/>
              <a:t> 2</a:t>
            </a:r>
            <a:endParaRPr lang="de-DE" dirty="0" smtClean="0"/>
          </a:p>
          <a:p>
            <a:pPr lvl="3"/>
            <a:r>
              <a:rPr dirty="0" err="1" smtClean="0"/>
              <a:t>Textebene</a:t>
            </a:r>
            <a:r>
              <a:rPr dirty="0" smtClean="0"/>
              <a:t> </a:t>
            </a:r>
            <a:r>
              <a:rPr dirty="0"/>
              <a:t>3</a:t>
            </a:r>
          </a:p>
          <a:p>
            <a:pPr lvl="4"/>
            <a:r>
              <a:rPr dirty="0" err="1"/>
              <a:t>Textebene</a:t>
            </a:r>
            <a:r>
              <a:rPr dirty="0"/>
              <a:t> </a:t>
            </a:r>
            <a:r>
              <a:rPr dirty="0" smtClean="0"/>
              <a:t>4</a:t>
            </a:r>
            <a:endParaRPr dirty="0"/>
          </a:p>
        </p:txBody>
      </p:sp>
    </p:spTree>
    <p:extLst>
      <p:ext uri="{BB962C8B-B14F-4D97-AF65-F5344CB8AC3E}">
        <p14:creationId xmlns:p14="http://schemas.microsoft.com/office/powerpoint/2010/main" val="288896963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Volle Breite">
    <p:spTree>
      <p:nvGrpSpPr>
        <p:cNvPr id="1" name=""/>
        <p:cNvGrpSpPr/>
        <p:nvPr/>
      </p:nvGrpSpPr>
      <p:grpSpPr>
        <a:xfrm>
          <a:off x="0" y="0"/>
          <a:ext cx="0" cy="0"/>
          <a:chOff x="0" y="0"/>
          <a:chExt cx="0" cy="0"/>
        </a:xfrm>
      </p:grpSpPr>
      <p:sp>
        <p:nvSpPr>
          <p:cNvPr id="16" name="Foliennummer"/>
          <p:cNvSpPr txBox="1">
            <a:spLocks noGrp="1"/>
          </p:cNvSpPr>
          <p:nvPr>
            <p:ph type="sldNum" sz="quarter" idx="2"/>
          </p:nvPr>
        </p:nvSpPr>
        <p:spPr>
          <a:xfrm>
            <a:off x="4391206" y="6597352"/>
            <a:ext cx="352659" cy="241411"/>
          </a:xfrm>
          <a:prstGeom prst="rect">
            <a:avLst/>
          </a:prstGeom>
        </p:spPr>
        <p:txBody>
          <a:bodyPr/>
          <a:lstStyle/>
          <a:p>
            <a:pPr defTabSz="914400" hangingPunct="1">
              <a:lnSpc>
                <a:spcPct val="100000"/>
              </a:lnSpc>
            </a:pPr>
            <a:fld id="{86CB4B4D-7CA3-9044-876B-883B54F8677D}" type="slidenum">
              <a:rPr sz="1800" b="0" kern="1200"/>
              <a:pPr defTabSz="914400" hangingPunct="1">
                <a:lnSpc>
                  <a:spcPct val="100000"/>
                </a:lnSpc>
              </a:pPr>
              <a:t>‹Nr.›</a:t>
            </a:fld>
            <a:endParaRPr sz="1800" b="0" kern="1200"/>
          </a:p>
        </p:txBody>
      </p:sp>
      <p:sp>
        <p:nvSpPr>
          <p:cNvPr id="3" name="Titeltext"/>
          <p:cNvSpPr txBox="1">
            <a:spLocks noGrp="1"/>
          </p:cNvSpPr>
          <p:nvPr>
            <p:ph type="title"/>
          </p:nvPr>
        </p:nvSpPr>
        <p:spPr>
          <a:xfrm>
            <a:off x="634735" y="980728"/>
            <a:ext cx="7874001" cy="554038"/>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b">
            <a:normAutofit/>
          </a:bodyPr>
          <a:lstStyle/>
          <a:p>
            <a:r>
              <a:rPr lang="de-DE" smtClean="0"/>
              <a:t>Titelmasterformat durch Klicken bearbeiten</a:t>
            </a:r>
            <a:endParaRPr dirty="0"/>
          </a:p>
        </p:txBody>
      </p:sp>
      <p:sp>
        <p:nvSpPr>
          <p:cNvPr id="4" name="Textebene 1…"/>
          <p:cNvSpPr txBox="1">
            <a:spLocks noGrp="1"/>
          </p:cNvSpPr>
          <p:nvPr>
            <p:ph idx="1" hasCustomPrompt="1"/>
          </p:nvPr>
        </p:nvSpPr>
        <p:spPr>
          <a:xfrm>
            <a:off x="635000" y="1679228"/>
            <a:ext cx="7874000" cy="4702100"/>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ormAutofit/>
          </a:bodyPr>
          <a:lstStyle>
            <a:lvl1pPr marL="342900" indent="-342900">
              <a:buFont typeface="Wingdings" panose="05000000000000000000" pitchFamily="2" charset="2"/>
              <a:buChar char="§"/>
              <a:defRPr sz="2400"/>
            </a:lvl1pPr>
            <a:lvl2pPr marL="342900" indent="-342900">
              <a:buFont typeface="Wingdings" panose="05000000000000000000" pitchFamily="2" charset="2"/>
              <a:buChar char="§"/>
              <a:defRPr sz="2000"/>
            </a:lvl2pPr>
            <a:lvl3pPr marL="625475" indent="-266700">
              <a:buFont typeface="Wingdings" panose="05000000000000000000" pitchFamily="2" charset="2"/>
              <a:buChar char="§"/>
              <a:defRPr sz="1800"/>
            </a:lvl3pPr>
            <a:lvl4pPr marL="808038" indent="-182563">
              <a:buFont typeface="Arial" panose="020B0604020202020204" pitchFamily="34" charset="0"/>
              <a:buChar char="•"/>
              <a:defRPr sz="1400"/>
            </a:lvl4pPr>
            <a:lvl5pPr marL="982663" indent="-174625">
              <a:buFont typeface="Arial" panose="020B0604020202020204" pitchFamily="34" charset="0"/>
              <a:buChar char="•"/>
              <a:defRPr/>
            </a:lvl5pPr>
          </a:lstStyle>
          <a:p>
            <a:r>
              <a:rPr dirty="0" err="1"/>
              <a:t>Textebene</a:t>
            </a:r>
            <a:r>
              <a:rPr dirty="0"/>
              <a:t> </a:t>
            </a:r>
            <a:r>
              <a:rPr dirty="0" smtClean="0"/>
              <a:t>1</a:t>
            </a:r>
            <a:endParaRPr lang="de-DE" dirty="0" smtClean="0"/>
          </a:p>
          <a:p>
            <a:pPr lvl="2"/>
            <a:r>
              <a:rPr dirty="0" err="1" smtClean="0"/>
              <a:t>Textebene</a:t>
            </a:r>
            <a:r>
              <a:rPr dirty="0" smtClean="0"/>
              <a:t> 2</a:t>
            </a:r>
            <a:endParaRPr lang="de-DE" dirty="0" smtClean="0"/>
          </a:p>
          <a:p>
            <a:pPr lvl="3"/>
            <a:r>
              <a:rPr dirty="0" err="1" smtClean="0"/>
              <a:t>Textebene</a:t>
            </a:r>
            <a:r>
              <a:rPr dirty="0" smtClean="0"/>
              <a:t> </a:t>
            </a:r>
            <a:r>
              <a:rPr dirty="0"/>
              <a:t>3</a:t>
            </a:r>
          </a:p>
          <a:p>
            <a:pPr lvl="4"/>
            <a:r>
              <a:rPr dirty="0" err="1"/>
              <a:t>Textebene</a:t>
            </a:r>
            <a:r>
              <a:rPr dirty="0"/>
              <a:t> </a:t>
            </a:r>
            <a:r>
              <a:rPr dirty="0" smtClean="0"/>
              <a:t>4</a:t>
            </a:r>
            <a:endParaRPr dirty="0"/>
          </a:p>
        </p:txBody>
      </p:sp>
    </p:spTree>
    <p:extLst>
      <p:ext uri="{BB962C8B-B14F-4D97-AF65-F5344CB8AC3E}">
        <p14:creationId xmlns:p14="http://schemas.microsoft.com/office/powerpoint/2010/main" val="112323747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Volle Breite">
    <p:spTree>
      <p:nvGrpSpPr>
        <p:cNvPr id="1" name=""/>
        <p:cNvGrpSpPr/>
        <p:nvPr/>
      </p:nvGrpSpPr>
      <p:grpSpPr>
        <a:xfrm>
          <a:off x="0" y="0"/>
          <a:ext cx="0" cy="0"/>
          <a:chOff x="0" y="0"/>
          <a:chExt cx="0" cy="0"/>
        </a:xfrm>
      </p:grpSpPr>
      <p:sp>
        <p:nvSpPr>
          <p:cNvPr id="16" name="Foliennummer"/>
          <p:cNvSpPr txBox="1">
            <a:spLocks noGrp="1"/>
          </p:cNvSpPr>
          <p:nvPr>
            <p:ph type="sldNum" sz="quarter" idx="2"/>
          </p:nvPr>
        </p:nvSpPr>
        <p:spPr>
          <a:xfrm>
            <a:off x="4391206" y="6597352"/>
            <a:ext cx="352659" cy="241411"/>
          </a:xfrm>
          <a:prstGeom prst="rect">
            <a:avLst/>
          </a:prstGeom>
        </p:spPr>
        <p:txBody>
          <a:bodyPr/>
          <a:lstStyle/>
          <a:p>
            <a:pPr defTabSz="914400" hangingPunct="1">
              <a:lnSpc>
                <a:spcPct val="100000"/>
              </a:lnSpc>
            </a:pPr>
            <a:fld id="{86CB4B4D-7CA3-9044-876B-883B54F8677D}" type="slidenum">
              <a:rPr sz="1800" b="0" kern="1200"/>
              <a:pPr defTabSz="914400" hangingPunct="1">
                <a:lnSpc>
                  <a:spcPct val="100000"/>
                </a:lnSpc>
              </a:pPr>
              <a:t>‹Nr.›</a:t>
            </a:fld>
            <a:endParaRPr sz="1800" b="0" kern="1200"/>
          </a:p>
        </p:txBody>
      </p:sp>
      <p:sp>
        <p:nvSpPr>
          <p:cNvPr id="3" name="Titeltext"/>
          <p:cNvSpPr txBox="1">
            <a:spLocks noGrp="1"/>
          </p:cNvSpPr>
          <p:nvPr>
            <p:ph type="title"/>
          </p:nvPr>
        </p:nvSpPr>
        <p:spPr>
          <a:xfrm>
            <a:off x="634735" y="980728"/>
            <a:ext cx="7874001" cy="554038"/>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b">
            <a:normAutofit/>
          </a:bodyPr>
          <a:lstStyle/>
          <a:p>
            <a:r>
              <a:rPr lang="de-DE" smtClean="0"/>
              <a:t>Titelmasterformat durch Klicken bearbeiten</a:t>
            </a:r>
            <a:endParaRPr dirty="0"/>
          </a:p>
        </p:txBody>
      </p:sp>
      <p:sp>
        <p:nvSpPr>
          <p:cNvPr id="4" name="Textebene 1…"/>
          <p:cNvSpPr txBox="1">
            <a:spLocks noGrp="1"/>
          </p:cNvSpPr>
          <p:nvPr>
            <p:ph idx="1" hasCustomPrompt="1"/>
          </p:nvPr>
        </p:nvSpPr>
        <p:spPr>
          <a:xfrm>
            <a:off x="635000" y="1679228"/>
            <a:ext cx="7874000" cy="4702100"/>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ormAutofit/>
          </a:bodyPr>
          <a:lstStyle>
            <a:lvl1pPr marL="342900" indent="-342900">
              <a:buFont typeface="Wingdings" panose="05000000000000000000" pitchFamily="2" charset="2"/>
              <a:buChar char="§"/>
              <a:defRPr sz="2400"/>
            </a:lvl1pPr>
            <a:lvl2pPr marL="342900" indent="-342900">
              <a:buFont typeface="Wingdings" panose="05000000000000000000" pitchFamily="2" charset="2"/>
              <a:buChar char="§"/>
              <a:defRPr sz="2000"/>
            </a:lvl2pPr>
            <a:lvl3pPr marL="625475" indent="-266700">
              <a:buFont typeface="Wingdings" panose="05000000000000000000" pitchFamily="2" charset="2"/>
              <a:buChar char="§"/>
              <a:defRPr sz="1800"/>
            </a:lvl3pPr>
            <a:lvl4pPr marL="808038" indent="-182563">
              <a:buFont typeface="Arial" panose="020B0604020202020204" pitchFamily="34" charset="0"/>
              <a:buChar char="•"/>
              <a:defRPr sz="1400"/>
            </a:lvl4pPr>
            <a:lvl5pPr marL="982663" indent="-174625">
              <a:buFont typeface="Arial" panose="020B0604020202020204" pitchFamily="34" charset="0"/>
              <a:buChar char="•"/>
              <a:defRPr/>
            </a:lvl5pPr>
          </a:lstStyle>
          <a:p>
            <a:r>
              <a:rPr dirty="0" err="1"/>
              <a:t>Textebene</a:t>
            </a:r>
            <a:r>
              <a:rPr dirty="0"/>
              <a:t> </a:t>
            </a:r>
            <a:r>
              <a:rPr dirty="0" smtClean="0"/>
              <a:t>1</a:t>
            </a:r>
            <a:endParaRPr lang="de-DE" dirty="0" smtClean="0"/>
          </a:p>
          <a:p>
            <a:pPr lvl="2"/>
            <a:r>
              <a:rPr dirty="0" err="1" smtClean="0"/>
              <a:t>Textebene</a:t>
            </a:r>
            <a:r>
              <a:rPr dirty="0" smtClean="0"/>
              <a:t> 2</a:t>
            </a:r>
            <a:endParaRPr lang="de-DE" dirty="0" smtClean="0"/>
          </a:p>
          <a:p>
            <a:pPr lvl="3"/>
            <a:r>
              <a:rPr dirty="0" err="1" smtClean="0"/>
              <a:t>Textebene</a:t>
            </a:r>
            <a:r>
              <a:rPr dirty="0" smtClean="0"/>
              <a:t> </a:t>
            </a:r>
            <a:r>
              <a:rPr dirty="0"/>
              <a:t>3</a:t>
            </a:r>
          </a:p>
          <a:p>
            <a:pPr lvl="4"/>
            <a:r>
              <a:rPr dirty="0" err="1"/>
              <a:t>Textebene</a:t>
            </a:r>
            <a:r>
              <a:rPr dirty="0"/>
              <a:t> </a:t>
            </a:r>
            <a:r>
              <a:rPr dirty="0" smtClean="0"/>
              <a:t>4</a:t>
            </a:r>
            <a:endParaRPr dirty="0"/>
          </a:p>
        </p:txBody>
      </p:sp>
    </p:spTree>
    <p:extLst>
      <p:ext uri="{BB962C8B-B14F-4D97-AF65-F5344CB8AC3E}">
        <p14:creationId xmlns:p14="http://schemas.microsoft.com/office/powerpoint/2010/main" val="3287551333"/>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Volle Breite">
    <p:spTree>
      <p:nvGrpSpPr>
        <p:cNvPr id="1" name=""/>
        <p:cNvGrpSpPr/>
        <p:nvPr/>
      </p:nvGrpSpPr>
      <p:grpSpPr>
        <a:xfrm>
          <a:off x="0" y="0"/>
          <a:ext cx="0" cy="0"/>
          <a:chOff x="0" y="0"/>
          <a:chExt cx="0" cy="0"/>
        </a:xfrm>
      </p:grpSpPr>
      <p:sp>
        <p:nvSpPr>
          <p:cNvPr id="16" name="Foliennummer"/>
          <p:cNvSpPr txBox="1">
            <a:spLocks noGrp="1"/>
          </p:cNvSpPr>
          <p:nvPr>
            <p:ph type="sldNum" sz="quarter" idx="2"/>
          </p:nvPr>
        </p:nvSpPr>
        <p:spPr>
          <a:xfrm>
            <a:off x="4391206" y="6597352"/>
            <a:ext cx="352659" cy="241411"/>
          </a:xfrm>
          <a:prstGeom prst="rect">
            <a:avLst/>
          </a:prstGeom>
        </p:spPr>
        <p:txBody>
          <a:bodyPr/>
          <a:lstStyle/>
          <a:p>
            <a:pPr defTabSz="914400" hangingPunct="1">
              <a:lnSpc>
                <a:spcPct val="100000"/>
              </a:lnSpc>
            </a:pPr>
            <a:fld id="{86CB4B4D-7CA3-9044-876B-883B54F8677D}" type="slidenum">
              <a:rPr sz="1800" b="0" kern="1200"/>
              <a:pPr defTabSz="914400" hangingPunct="1">
                <a:lnSpc>
                  <a:spcPct val="100000"/>
                </a:lnSpc>
              </a:pPr>
              <a:t>‹Nr.›</a:t>
            </a:fld>
            <a:endParaRPr sz="1800" b="0" kern="1200"/>
          </a:p>
        </p:txBody>
      </p:sp>
      <p:sp>
        <p:nvSpPr>
          <p:cNvPr id="3" name="Titeltext"/>
          <p:cNvSpPr txBox="1">
            <a:spLocks noGrp="1"/>
          </p:cNvSpPr>
          <p:nvPr>
            <p:ph type="title"/>
          </p:nvPr>
        </p:nvSpPr>
        <p:spPr>
          <a:xfrm>
            <a:off x="634735" y="980728"/>
            <a:ext cx="7874001" cy="554038"/>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b">
            <a:normAutofit/>
          </a:bodyPr>
          <a:lstStyle/>
          <a:p>
            <a:r>
              <a:rPr lang="de-DE" smtClean="0"/>
              <a:t>Titelmasterformat durch Klicken bearbeiten</a:t>
            </a:r>
            <a:endParaRPr dirty="0"/>
          </a:p>
        </p:txBody>
      </p:sp>
      <p:sp>
        <p:nvSpPr>
          <p:cNvPr id="4" name="Textebene 1…"/>
          <p:cNvSpPr txBox="1">
            <a:spLocks noGrp="1"/>
          </p:cNvSpPr>
          <p:nvPr>
            <p:ph idx="1" hasCustomPrompt="1"/>
          </p:nvPr>
        </p:nvSpPr>
        <p:spPr>
          <a:xfrm>
            <a:off x="635000" y="1679228"/>
            <a:ext cx="7874000" cy="4702100"/>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ormAutofit/>
          </a:bodyPr>
          <a:lstStyle>
            <a:lvl1pPr marL="342900" indent="-342900">
              <a:buFont typeface="Wingdings" panose="05000000000000000000" pitchFamily="2" charset="2"/>
              <a:buChar char="§"/>
              <a:defRPr sz="2400"/>
            </a:lvl1pPr>
            <a:lvl2pPr marL="342900" indent="-342900">
              <a:buFont typeface="Wingdings" panose="05000000000000000000" pitchFamily="2" charset="2"/>
              <a:buChar char="§"/>
              <a:defRPr sz="2000"/>
            </a:lvl2pPr>
            <a:lvl3pPr marL="625475" indent="-266700">
              <a:buFont typeface="Wingdings" panose="05000000000000000000" pitchFamily="2" charset="2"/>
              <a:buChar char="§"/>
              <a:defRPr sz="1800"/>
            </a:lvl3pPr>
            <a:lvl4pPr marL="808038" indent="-182563">
              <a:buFont typeface="Arial" panose="020B0604020202020204" pitchFamily="34" charset="0"/>
              <a:buChar char="•"/>
              <a:defRPr sz="1400"/>
            </a:lvl4pPr>
            <a:lvl5pPr marL="982663" indent="-174625">
              <a:buFont typeface="Arial" panose="020B0604020202020204" pitchFamily="34" charset="0"/>
              <a:buChar char="•"/>
              <a:defRPr/>
            </a:lvl5pPr>
          </a:lstStyle>
          <a:p>
            <a:r>
              <a:rPr dirty="0" err="1"/>
              <a:t>Textebene</a:t>
            </a:r>
            <a:r>
              <a:rPr dirty="0"/>
              <a:t> </a:t>
            </a:r>
            <a:r>
              <a:rPr dirty="0" smtClean="0"/>
              <a:t>1</a:t>
            </a:r>
            <a:endParaRPr lang="de-DE" dirty="0" smtClean="0"/>
          </a:p>
          <a:p>
            <a:pPr lvl="2"/>
            <a:r>
              <a:rPr dirty="0" err="1" smtClean="0"/>
              <a:t>Textebene</a:t>
            </a:r>
            <a:r>
              <a:rPr dirty="0" smtClean="0"/>
              <a:t> 2</a:t>
            </a:r>
            <a:endParaRPr lang="de-DE" dirty="0" smtClean="0"/>
          </a:p>
          <a:p>
            <a:pPr lvl="3"/>
            <a:r>
              <a:rPr dirty="0" err="1" smtClean="0"/>
              <a:t>Textebene</a:t>
            </a:r>
            <a:r>
              <a:rPr dirty="0" smtClean="0"/>
              <a:t> </a:t>
            </a:r>
            <a:r>
              <a:rPr dirty="0"/>
              <a:t>3</a:t>
            </a:r>
          </a:p>
          <a:p>
            <a:pPr lvl="4"/>
            <a:r>
              <a:rPr dirty="0" err="1"/>
              <a:t>Textebene</a:t>
            </a:r>
            <a:r>
              <a:rPr dirty="0"/>
              <a:t> </a:t>
            </a:r>
            <a:r>
              <a:rPr dirty="0" smtClean="0"/>
              <a:t>4</a:t>
            </a:r>
            <a:endParaRPr dirty="0"/>
          </a:p>
        </p:txBody>
      </p:sp>
    </p:spTree>
    <p:extLst>
      <p:ext uri="{BB962C8B-B14F-4D97-AF65-F5344CB8AC3E}">
        <p14:creationId xmlns:p14="http://schemas.microsoft.com/office/powerpoint/2010/main" val="674408379"/>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Volle Breite">
    <p:spTree>
      <p:nvGrpSpPr>
        <p:cNvPr id="1" name=""/>
        <p:cNvGrpSpPr/>
        <p:nvPr/>
      </p:nvGrpSpPr>
      <p:grpSpPr>
        <a:xfrm>
          <a:off x="0" y="0"/>
          <a:ext cx="0" cy="0"/>
          <a:chOff x="0" y="0"/>
          <a:chExt cx="0" cy="0"/>
        </a:xfrm>
      </p:grpSpPr>
      <p:sp>
        <p:nvSpPr>
          <p:cNvPr id="16" name="Foliennummer"/>
          <p:cNvSpPr txBox="1">
            <a:spLocks noGrp="1"/>
          </p:cNvSpPr>
          <p:nvPr>
            <p:ph type="sldNum" sz="quarter" idx="2"/>
          </p:nvPr>
        </p:nvSpPr>
        <p:spPr>
          <a:xfrm>
            <a:off x="4391206" y="6597352"/>
            <a:ext cx="352659" cy="241411"/>
          </a:xfrm>
          <a:prstGeom prst="rect">
            <a:avLst/>
          </a:prstGeom>
        </p:spPr>
        <p:txBody>
          <a:bodyPr/>
          <a:lstStyle/>
          <a:p>
            <a:pPr defTabSz="914400" hangingPunct="1">
              <a:lnSpc>
                <a:spcPct val="100000"/>
              </a:lnSpc>
            </a:pPr>
            <a:fld id="{86CB4B4D-7CA3-9044-876B-883B54F8677D}" type="slidenum">
              <a:rPr sz="1800" b="0" kern="1200"/>
              <a:pPr defTabSz="914400" hangingPunct="1">
                <a:lnSpc>
                  <a:spcPct val="100000"/>
                </a:lnSpc>
              </a:pPr>
              <a:t>‹Nr.›</a:t>
            </a:fld>
            <a:endParaRPr sz="1800" b="0" kern="1200"/>
          </a:p>
        </p:txBody>
      </p:sp>
      <p:sp>
        <p:nvSpPr>
          <p:cNvPr id="3" name="Titeltext"/>
          <p:cNvSpPr txBox="1">
            <a:spLocks noGrp="1"/>
          </p:cNvSpPr>
          <p:nvPr>
            <p:ph type="title"/>
          </p:nvPr>
        </p:nvSpPr>
        <p:spPr>
          <a:xfrm>
            <a:off x="634735" y="980728"/>
            <a:ext cx="7874001" cy="554038"/>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b">
            <a:normAutofit/>
          </a:bodyPr>
          <a:lstStyle/>
          <a:p>
            <a:r>
              <a:rPr lang="de-DE" smtClean="0"/>
              <a:t>Titelmasterformat durch Klicken bearbeiten</a:t>
            </a:r>
            <a:endParaRPr dirty="0"/>
          </a:p>
        </p:txBody>
      </p:sp>
      <p:sp>
        <p:nvSpPr>
          <p:cNvPr id="4" name="Textebene 1…"/>
          <p:cNvSpPr txBox="1">
            <a:spLocks noGrp="1"/>
          </p:cNvSpPr>
          <p:nvPr>
            <p:ph idx="1" hasCustomPrompt="1"/>
          </p:nvPr>
        </p:nvSpPr>
        <p:spPr>
          <a:xfrm>
            <a:off x="635000" y="1679228"/>
            <a:ext cx="7874000" cy="4702100"/>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ormAutofit/>
          </a:bodyPr>
          <a:lstStyle>
            <a:lvl1pPr marL="342900" indent="-342900">
              <a:buFont typeface="Wingdings" panose="05000000000000000000" pitchFamily="2" charset="2"/>
              <a:buChar char="§"/>
              <a:defRPr sz="2400"/>
            </a:lvl1pPr>
            <a:lvl2pPr marL="342900" indent="-342900">
              <a:buFont typeface="Wingdings" panose="05000000000000000000" pitchFamily="2" charset="2"/>
              <a:buChar char="§"/>
              <a:defRPr sz="2000"/>
            </a:lvl2pPr>
            <a:lvl3pPr marL="625475" indent="-266700">
              <a:buFont typeface="Wingdings" panose="05000000000000000000" pitchFamily="2" charset="2"/>
              <a:buChar char="§"/>
              <a:defRPr sz="1800"/>
            </a:lvl3pPr>
            <a:lvl4pPr marL="808038" indent="-182563">
              <a:buFont typeface="Arial" panose="020B0604020202020204" pitchFamily="34" charset="0"/>
              <a:buChar char="•"/>
              <a:defRPr sz="1400"/>
            </a:lvl4pPr>
            <a:lvl5pPr marL="982663" indent="-174625">
              <a:buFont typeface="Arial" panose="020B0604020202020204" pitchFamily="34" charset="0"/>
              <a:buChar char="•"/>
              <a:defRPr/>
            </a:lvl5pPr>
          </a:lstStyle>
          <a:p>
            <a:r>
              <a:rPr dirty="0" err="1"/>
              <a:t>Textebene</a:t>
            </a:r>
            <a:r>
              <a:rPr dirty="0"/>
              <a:t> </a:t>
            </a:r>
            <a:r>
              <a:rPr dirty="0" smtClean="0"/>
              <a:t>1</a:t>
            </a:r>
            <a:endParaRPr lang="de-DE" dirty="0" smtClean="0"/>
          </a:p>
          <a:p>
            <a:pPr lvl="2"/>
            <a:r>
              <a:rPr dirty="0" err="1" smtClean="0"/>
              <a:t>Textebene</a:t>
            </a:r>
            <a:r>
              <a:rPr dirty="0" smtClean="0"/>
              <a:t> 2</a:t>
            </a:r>
            <a:endParaRPr lang="de-DE" dirty="0" smtClean="0"/>
          </a:p>
          <a:p>
            <a:pPr lvl="3"/>
            <a:r>
              <a:rPr dirty="0" err="1" smtClean="0"/>
              <a:t>Textebene</a:t>
            </a:r>
            <a:r>
              <a:rPr dirty="0" smtClean="0"/>
              <a:t> </a:t>
            </a:r>
            <a:r>
              <a:rPr dirty="0"/>
              <a:t>3</a:t>
            </a:r>
          </a:p>
          <a:p>
            <a:pPr lvl="4"/>
            <a:r>
              <a:rPr dirty="0" err="1"/>
              <a:t>Textebene</a:t>
            </a:r>
            <a:r>
              <a:rPr dirty="0"/>
              <a:t> </a:t>
            </a:r>
            <a:r>
              <a:rPr dirty="0" smtClean="0"/>
              <a:t>4</a:t>
            </a:r>
            <a:endParaRPr dirty="0"/>
          </a:p>
        </p:txBody>
      </p:sp>
    </p:spTree>
    <p:extLst>
      <p:ext uri="{BB962C8B-B14F-4D97-AF65-F5344CB8AC3E}">
        <p14:creationId xmlns:p14="http://schemas.microsoft.com/office/powerpoint/2010/main" val="425679195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2_Volle Breite">
    <p:spTree>
      <p:nvGrpSpPr>
        <p:cNvPr id="1" name=""/>
        <p:cNvGrpSpPr/>
        <p:nvPr/>
      </p:nvGrpSpPr>
      <p:grpSpPr>
        <a:xfrm>
          <a:off x="0" y="0"/>
          <a:ext cx="0" cy="0"/>
          <a:chOff x="0" y="0"/>
          <a:chExt cx="0" cy="0"/>
        </a:xfrm>
      </p:grpSpPr>
      <p:sp>
        <p:nvSpPr>
          <p:cNvPr id="16" name="Foliennummer"/>
          <p:cNvSpPr txBox="1">
            <a:spLocks noGrp="1"/>
          </p:cNvSpPr>
          <p:nvPr>
            <p:ph type="sldNum" sz="quarter" idx="2"/>
          </p:nvPr>
        </p:nvSpPr>
        <p:spPr>
          <a:xfrm>
            <a:off x="4391206" y="6597352"/>
            <a:ext cx="352659" cy="241411"/>
          </a:xfrm>
          <a:prstGeom prst="rect">
            <a:avLst/>
          </a:prstGeom>
        </p:spPr>
        <p:txBody>
          <a:bodyPr/>
          <a:lstStyle/>
          <a:p>
            <a:pPr defTabSz="914400" hangingPunct="1">
              <a:lnSpc>
                <a:spcPct val="100000"/>
              </a:lnSpc>
            </a:pPr>
            <a:fld id="{86CB4B4D-7CA3-9044-876B-883B54F8677D}" type="slidenum">
              <a:rPr sz="1800" b="0" kern="1200"/>
              <a:pPr defTabSz="914400" hangingPunct="1">
                <a:lnSpc>
                  <a:spcPct val="100000"/>
                </a:lnSpc>
              </a:pPr>
              <a:t>‹Nr.›</a:t>
            </a:fld>
            <a:endParaRPr sz="1800" b="0" kern="1200"/>
          </a:p>
        </p:txBody>
      </p:sp>
      <p:sp>
        <p:nvSpPr>
          <p:cNvPr id="3" name="Titeltext"/>
          <p:cNvSpPr txBox="1">
            <a:spLocks noGrp="1"/>
          </p:cNvSpPr>
          <p:nvPr>
            <p:ph type="title"/>
          </p:nvPr>
        </p:nvSpPr>
        <p:spPr>
          <a:xfrm>
            <a:off x="634735" y="980728"/>
            <a:ext cx="7874001" cy="554038"/>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b">
            <a:normAutofit/>
          </a:bodyPr>
          <a:lstStyle/>
          <a:p>
            <a:r>
              <a:rPr lang="de-DE" smtClean="0"/>
              <a:t>Titelmasterformat durch Klicken bearbeiten</a:t>
            </a:r>
            <a:endParaRPr dirty="0"/>
          </a:p>
        </p:txBody>
      </p:sp>
      <p:sp>
        <p:nvSpPr>
          <p:cNvPr id="4" name="Textebene 1…"/>
          <p:cNvSpPr txBox="1">
            <a:spLocks noGrp="1"/>
          </p:cNvSpPr>
          <p:nvPr>
            <p:ph idx="1" hasCustomPrompt="1"/>
          </p:nvPr>
        </p:nvSpPr>
        <p:spPr>
          <a:xfrm>
            <a:off x="635000" y="1679228"/>
            <a:ext cx="7874000" cy="4702100"/>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ormAutofit/>
          </a:bodyPr>
          <a:lstStyle>
            <a:lvl1pPr marL="342900" indent="-342900">
              <a:buFont typeface="Wingdings" panose="05000000000000000000" pitchFamily="2" charset="2"/>
              <a:buChar char="§"/>
              <a:defRPr sz="2400"/>
            </a:lvl1pPr>
            <a:lvl2pPr marL="342900" indent="-342900">
              <a:buFont typeface="Wingdings" panose="05000000000000000000" pitchFamily="2" charset="2"/>
              <a:buChar char="§"/>
              <a:defRPr sz="2000"/>
            </a:lvl2pPr>
            <a:lvl3pPr marL="625475" indent="-266700">
              <a:buFont typeface="Wingdings" panose="05000000000000000000" pitchFamily="2" charset="2"/>
              <a:buChar char="§"/>
              <a:defRPr sz="1800"/>
            </a:lvl3pPr>
            <a:lvl4pPr marL="808038" indent="-182563">
              <a:buFont typeface="Arial" panose="020B0604020202020204" pitchFamily="34" charset="0"/>
              <a:buChar char="•"/>
              <a:defRPr sz="1400"/>
            </a:lvl4pPr>
            <a:lvl5pPr marL="982663" indent="-174625">
              <a:buFont typeface="Arial" panose="020B0604020202020204" pitchFamily="34" charset="0"/>
              <a:buChar char="•"/>
              <a:defRPr/>
            </a:lvl5pPr>
          </a:lstStyle>
          <a:p>
            <a:r>
              <a:rPr dirty="0" err="1"/>
              <a:t>Textebene</a:t>
            </a:r>
            <a:r>
              <a:rPr dirty="0"/>
              <a:t> </a:t>
            </a:r>
            <a:r>
              <a:rPr dirty="0" smtClean="0"/>
              <a:t>1</a:t>
            </a:r>
            <a:endParaRPr lang="de-DE" dirty="0" smtClean="0"/>
          </a:p>
          <a:p>
            <a:pPr lvl="2"/>
            <a:r>
              <a:rPr dirty="0" err="1" smtClean="0"/>
              <a:t>Textebene</a:t>
            </a:r>
            <a:r>
              <a:rPr dirty="0" smtClean="0"/>
              <a:t> 2</a:t>
            </a:r>
            <a:endParaRPr lang="de-DE" dirty="0" smtClean="0"/>
          </a:p>
          <a:p>
            <a:pPr lvl="3"/>
            <a:r>
              <a:rPr dirty="0" err="1" smtClean="0"/>
              <a:t>Textebene</a:t>
            </a:r>
            <a:r>
              <a:rPr dirty="0" smtClean="0"/>
              <a:t> </a:t>
            </a:r>
            <a:r>
              <a:rPr dirty="0"/>
              <a:t>3</a:t>
            </a:r>
          </a:p>
          <a:p>
            <a:pPr lvl="4"/>
            <a:r>
              <a:rPr dirty="0" err="1"/>
              <a:t>Textebene</a:t>
            </a:r>
            <a:r>
              <a:rPr dirty="0"/>
              <a:t> </a:t>
            </a:r>
            <a:r>
              <a:rPr dirty="0" smtClean="0"/>
              <a:t>4</a:t>
            </a:r>
            <a:endParaRPr dirty="0"/>
          </a:p>
        </p:txBody>
      </p:sp>
    </p:spTree>
    <p:extLst>
      <p:ext uri="{BB962C8B-B14F-4D97-AF65-F5344CB8AC3E}">
        <p14:creationId xmlns:p14="http://schemas.microsoft.com/office/powerpoint/2010/main" val="311256312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371600" y="3886200"/>
            <a:ext cx="6400800" cy="1752600"/>
          </a:xfrm>
          <a:prstGeom prst="rect">
            <a:avLst/>
          </a:prstGeom>
        </p:spPr>
        <p:txBody>
          <a:bodyPr lIns="91431" tIns="45715" rIns="91431" bIns="45715"/>
          <a:lstStyle>
            <a:lvl1pPr marL="0" indent="0" algn="ctr">
              <a:buNone/>
              <a:defRPr/>
            </a:lvl1pPr>
            <a:lvl2pPr marL="457156" indent="0" algn="ctr">
              <a:buNone/>
              <a:defRPr/>
            </a:lvl2pPr>
            <a:lvl3pPr marL="914311" indent="0" algn="ctr">
              <a:buNone/>
              <a:defRPr/>
            </a:lvl3pPr>
            <a:lvl4pPr marL="1371467" indent="0" algn="ctr">
              <a:buNone/>
              <a:defRPr/>
            </a:lvl4pPr>
            <a:lvl5pPr marL="1828623" indent="0" algn="ctr">
              <a:buNone/>
              <a:defRPr/>
            </a:lvl5pPr>
            <a:lvl6pPr marL="2285777" indent="0" algn="ctr">
              <a:buNone/>
              <a:defRPr/>
            </a:lvl6pPr>
            <a:lvl7pPr marL="2742933" indent="0" algn="ctr">
              <a:buNone/>
              <a:defRPr/>
            </a:lvl7pPr>
            <a:lvl8pPr marL="3200089" indent="0" algn="ctr">
              <a:buNone/>
              <a:defRPr/>
            </a:lvl8pPr>
            <a:lvl9pPr marL="3657244" indent="0" algn="ctr">
              <a:buNone/>
              <a:defRPr/>
            </a:lvl9pPr>
          </a:lstStyle>
          <a:p>
            <a:r>
              <a:rPr lang="de-DE" dirty="0" smtClean="0"/>
              <a:t>Formatvorlage des Untertitelmasters durch Klicken bearbeiten</a:t>
            </a:r>
            <a:endParaRPr lang="de-DE" dirty="0"/>
          </a:p>
        </p:txBody>
      </p:sp>
    </p:spTree>
    <p:extLst>
      <p:ext uri="{BB962C8B-B14F-4D97-AF65-F5344CB8AC3E}">
        <p14:creationId xmlns:p14="http://schemas.microsoft.com/office/powerpoint/2010/main" val="2317928419"/>
      </p:ext>
    </p:extLst>
  </p:cSld>
  <p:clrMapOvr>
    <a:masterClrMapping/>
  </p:clrMapOvr>
  <p:transition spd="med"/>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Volle Breite">
    <p:spTree>
      <p:nvGrpSpPr>
        <p:cNvPr id="1" name=""/>
        <p:cNvGrpSpPr/>
        <p:nvPr/>
      </p:nvGrpSpPr>
      <p:grpSpPr>
        <a:xfrm>
          <a:off x="0" y="0"/>
          <a:ext cx="0" cy="0"/>
          <a:chOff x="0" y="0"/>
          <a:chExt cx="0" cy="0"/>
        </a:xfrm>
      </p:grpSpPr>
      <p:sp>
        <p:nvSpPr>
          <p:cNvPr id="16" name="Foliennummer"/>
          <p:cNvSpPr txBox="1">
            <a:spLocks noGrp="1"/>
          </p:cNvSpPr>
          <p:nvPr>
            <p:ph type="sldNum" sz="quarter" idx="2"/>
          </p:nvPr>
        </p:nvSpPr>
        <p:spPr>
          <a:xfrm>
            <a:off x="4391206" y="6597352"/>
            <a:ext cx="352659" cy="241411"/>
          </a:xfrm>
          <a:prstGeom prst="rect">
            <a:avLst/>
          </a:prstGeom>
        </p:spPr>
        <p:txBody>
          <a:bodyPr/>
          <a:lstStyle/>
          <a:p>
            <a:pPr defTabSz="914400" hangingPunct="1">
              <a:lnSpc>
                <a:spcPct val="100000"/>
              </a:lnSpc>
            </a:pPr>
            <a:fld id="{86CB4B4D-7CA3-9044-876B-883B54F8677D}" type="slidenum">
              <a:rPr sz="1800" b="0" kern="1200"/>
              <a:pPr defTabSz="914400" hangingPunct="1">
                <a:lnSpc>
                  <a:spcPct val="100000"/>
                </a:lnSpc>
              </a:pPr>
              <a:t>‹Nr.›</a:t>
            </a:fld>
            <a:endParaRPr sz="1800" b="0" kern="1200"/>
          </a:p>
        </p:txBody>
      </p:sp>
      <p:sp>
        <p:nvSpPr>
          <p:cNvPr id="3" name="Titeltext"/>
          <p:cNvSpPr txBox="1">
            <a:spLocks noGrp="1"/>
          </p:cNvSpPr>
          <p:nvPr>
            <p:ph type="title"/>
          </p:nvPr>
        </p:nvSpPr>
        <p:spPr>
          <a:xfrm>
            <a:off x="634735" y="980728"/>
            <a:ext cx="7874001" cy="554038"/>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b">
            <a:normAutofit/>
          </a:bodyPr>
          <a:lstStyle/>
          <a:p>
            <a:r>
              <a:rPr lang="de-DE" smtClean="0"/>
              <a:t>Titelmasterformat durch Klicken bearbeiten</a:t>
            </a:r>
            <a:endParaRPr dirty="0"/>
          </a:p>
        </p:txBody>
      </p:sp>
      <p:sp>
        <p:nvSpPr>
          <p:cNvPr id="4" name="Textebene 1…"/>
          <p:cNvSpPr txBox="1">
            <a:spLocks noGrp="1"/>
          </p:cNvSpPr>
          <p:nvPr>
            <p:ph idx="1" hasCustomPrompt="1"/>
          </p:nvPr>
        </p:nvSpPr>
        <p:spPr>
          <a:xfrm>
            <a:off x="635000" y="1679228"/>
            <a:ext cx="7874000" cy="4702100"/>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ormAutofit/>
          </a:bodyPr>
          <a:lstStyle>
            <a:lvl1pPr marL="342900" indent="-342900">
              <a:buFont typeface="Wingdings" panose="05000000000000000000" pitchFamily="2" charset="2"/>
              <a:buChar char="§"/>
              <a:defRPr sz="2400"/>
            </a:lvl1pPr>
            <a:lvl2pPr marL="342900" indent="-342900">
              <a:buFont typeface="Wingdings" panose="05000000000000000000" pitchFamily="2" charset="2"/>
              <a:buChar char="§"/>
              <a:defRPr sz="2000"/>
            </a:lvl2pPr>
            <a:lvl3pPr marL="625475" indent="-266700">
              <a:buFont typeface="Wingdings" panose="05000000000000000000" pitchFamily="2" charset="2"/>
              <a:buChar char="§"/>
              <a:defRPr sz="1800"/>
            </a:lvl3pPr>
            <a:lvl4pPr marL="808038" indent="-182563">
              <a:buFont typeface="Arial" panose="020B0604020202020204" pitchFamily="34" charset="0"/>
              <a:buChar char="•"/>
              <a:defRPr sz="1400"/>
            </a:lvl4pPr>
            <a:lvl5pPr marL="982663" indent="-174625">
              <a:buFont typeface="Arial" panose="020B0604020202020204" pitchFamily="34" charset="0"/>
              <a:buChar char="•"/>
              <a:defRPr/>
            </a:lvl5pPr>
          </a:lstStyle>
          <a:p>
            <a:r>
              <a:rPr dirty="0" err="1"/>
              <a:t>Textebene</a:t>
            </a:r>
            <a:r>
              <a:rPr dirty="0"/>
              <a:t> </a:t>
            </a:r>
            <a:r>
              <a:rPr dirty="0" smtClean="0"/>
              <a:t>1</a:t>
            </a:r>
            <a:endParaRPr lang="de-DE" dirty="0" smtClean="0"/>
          </a:p>
          <a:p>
            <a:pPr lvl="2"/>
            <a:r>
              <a:rPr dirty="0" err="1" smtClean="0"/>
              <a:t>Textebene</a:t>
            </a:r>
            <a:r>
              <a:rPr dirty="0" smtClean="0"/>
              <a:t> 2</a:t>
            </a:r>
            <a:endParaRPr lang="de-DE" dirty="0" smtClean="0"/>
          </a:p>
          <a:p>
            <a:pPr lvl="3"/>
            <a:r>
              <a:rPr dirty="0" err="1" smtClean="0"/>
              <a:t>Textebene</a:t>
            </a:r>
            <a:r>
              <a:rPr dirty="0" smtClean="0"/>
              <a:t> </a:t>
            </a:r>
            <a:r>
              <a:rPr dirty="0"/>
              <a:t>3</a:t>
            </a:r>
          </a:p>
          <a:p>
            <a:pPr lvl="4"/>
            <a:r>
              <a:rPr dirty="0" err="1"/>
              <a:t>Textebene</a:t>
            </a:r>
            <a:r>
              <a:rPr dirty="0"/>
              <a:t> </a:t>
            </a:r>
            <a:r>
              <a:rPr dirty="0" smtClean="0"/>
              <a:t>4</a:t>
            </a:r>
            <a:endParaRPr dirty="0"/>
          </a:p>
        </p:txBody>
      </p:sp>
    </p:spTree>
    <p:extLst>
      <p:ext uri="{BB962C8B-B14F-4D97-AF65-F5344CB8AC3E}">
        <p14:creationId xmlns:p14="http://schemas.microsoft.com/office/powerpoint/2010/main" val="101362297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4_Volle Breite">
    <p:spTree>
      <p:nvGrpSpPr>
        <p:cNvPr id="1" name=""/>
        <p:cNvGrpSpPr/>
        <p:nvPr/>
      </p:nvGrpSpPr>
      <p:grpSpPr>
        <a:xfrm>
          <a:off x="0" y="0"/>
          <a:ext cx="0" cy="0"/>
          <a:chOff x="0" y="0"/>
          <a:chExt cx="0" cy="0"/>
        </a:xfrm>
      </p:grpSpPr>
      <p:sp>
        <p:nvSpPr>
          <p:cNvPr id="16" name="Foliennummer"/>
          <p:cNvSpPr txBox="1">
            <a:spLocks noGrp="1"/>
          </p:cNvSpPr>
          <p:nvPr>
            <p:ph type="sldNum" sz="quarter" idx="2"/>
          </p:nvPr>
        </p:nvSpPr>
        <p:spPr>
          <a:xfrm>
            <a:off x="4391206" y="6597352"/>
            <a:ext cx="352659" cy="241411"/>
          </a:xfrm>
          <a:prstGeom prst="rect">
            <a:avLst/>
          </a:prstGeom>
        </p:spPr>
        <p:txBody>
          <a:bodyPr/>
          <a:lstStyle/>
          <a:p>
            <a:pPr defTabSz="914400" hangingPunct="1">
              <a:lnSpc>
                <a:spcPct val="100000"/>
              </a:lnSpc>
            </a:pPr>
            <a:fld id="{86CB4B4D-7CA3-9044-876B-883B54F8677D}" type="slidenum">
              <a:rPr sz="1800" b="0" kern="1200"/>
              <a:pPr defTabSz="914400" hangingPunct="1">
                <a:lnSpc>
                  <a:spcPct val="100000"/>
                </a:lnSpc>
              </a:pPr>
              <a:t>‹Nr.›</a:t>
            </a:fld>
            <a:endParaRPr sz="1800" b="0" kern="1200"/>
          </a:p>
        </p:txBody>
      </p:sp>
      <p:sp>
        <p:nvSpPr>
          <p:cNvPr id="3" name="Titeltext"/>
          <p:cNvSpPr txBox="1">
            <a:spLocks noGrp="1"/>
          </p:cNvSpPr>
          <p:nvPr>
            <p:ph type="title"/>
          </p:nvPr>
        </p:nvSpPr>
        <p:spPr>
          <a:xfrm>
            <a:off x="634735" y="980728"/>
            <a:ext cx="7874001" cy="554038"/>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b">
            <a:normAutofit/>
          </a:bodyPr>
          <a:lstStyle/>
          <a:p>
            <a:r>
              <a:rPr lang="de-DE" smtClean="0"/>
              <a:t>Titelmasterformat durch Klicken bearbeiten</a:t>
            </a:r>
            <a:endParaRPr dirty="0"/>
          </a:p>
        </p:txBody>
      </p:sp>
      <p:sp>
        <p:nvSpPr>
          <p:cNvPr id="4" name="Textebene 1…"/>
          <p:cNvSpPr txBox="1">
            <a:spLocks noGrp="1"/>
          </p:cNvSpPr>
          <p:nvPr>
            <p:ph idx="1" hasCustomPrompt="1"/>
          </p:nvPr>
        </p:nvSpPr>
        <p:spPr>
          <a:xfrm>
            <a:off x="635000" y="1679228"/>
            <a:ext cx="7874000" cy="4702100"/>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ormAutofit/>
          </a:bodyPr>
          <a:lstStyle>
            <a:lvl1pPr marL="342900" indent="-342900">
              <a:buFont typeface="Wingdings" panose="05000000000000000000" pitchFamily="2" charset="2"/>
              <a:buChar char="§"/>
              <a:defRPr sz="2400"/>
            </a:lvl1pPr>
            <a:lvl2pPr marL="342900" indent="-342900">
              <a:buFont typeface="Wingdings" panose="05000000000000000000" pitchFamily="2" charset="2"/>
              <a:buChar char="§"/>
              <a:defRPr sz="2000"/>
            </a:lvl2pPr>
            <a:lvl3pPr marL="625475" indent="-266700">
              <a:buFont typeface="Wingdings" panose="05000000000000000000" pitchFamily="2" charset="2"/>
              <a:buChar char="§"/>
              <a:defRPr sz="1800"/>
            </a:lvl3pPr>
            <a:lvl4pPr marL="808038" indent="-182563">
              <a:buFont typeface="Arial" panose="020B0604020202020204" pitchFamily="34" charset="0"/>
              <a:buChar char="•"/>
              <a:defRPr sz="1400"/>
            </a:lvl4pPr>
            <a:lvl5pPr marL="982663" indent="-174625">
              <a:buFont typeface="Arial" panose="020B0604020202020204" pitchFamily="34" charset="0"/>
              <a:buChar char="•"/>
              <a:defRPr/>
            </a:lvl5pPr>
          </a:lstStyle>
          <a:p>
            <a:r>
              <a:rPr dirty="0" err="1"/>
              <a:t>Textebene</a:t>
            </a:r>
            <a:r>
              <a:rPr dirty="0"/>
              <a:t> </a:t>
            </a:r>
            <a:r>
              <a:rPr dirty="0" smtClean="0"/>
              <a:t>1</a:t>
            </a:r>
            <a:endParaRPr lang="de-DE" dirty="0" smtClean="0"/>
          </a:p>
          <a:p>
            <a:pPr lvl="2"/>
            <a:r>
              <a:rPr dirty="0" err="1" smtClean="0"/>
              <a:t>Textebene</a:t>
            </a:r>
            <a:r>
              <a:rPr dirty="0" smtClean="0"/>
              <a:t> 2</a:t>
            </a:r>
            <a:endParaRPr lang="de-DE" dirty="0" smtClean="0"/>
          </a:p>
          <a:p>
            <a:pPr lvl="3"/>
            <a:r>
              <a:rPr dirty="0" err="1" smtClean="0"/>
              <a:t>Textebene</a:t>
            </a:r>
            <a:r>
              <a:rPr dirty="0" smtClean="0"/>
              <a:t> </a:t>
            </a:r>
            <a:r>
              <a:rPr dirty="0"/>
              <a:t>3</a:t>
            </a:r>
          </a:p>
          <a:p>
            <a:pPr lvl="4"/>
            <a:r>
              <a:rPr dirty="0" err="1"/>
              <a:t>Textebene</a:t>
            </a:r>
            <a:r>
              <a:rPr dirty="0"/>
              <a:t> </a:t>
            </a:r>
            <a:r>
              <a:rPr dirty="0" smtClean="0"/>
              <a:t>4</a:t>
            </a:r>
            <a:endParaRPr dirty="0"/>
          </a:p>
        </p:txBody>
      </p:sp>
    </p:spTree>
    <p:extLst>
      <p:ext uri="{BB962C8B-B14F-4D97-AF65-F5344CB8AC3E}">
        <p14:creationId xmlns:p14="http://schemas.microsoft.com/office/powerpoint/2010/main" val="1977261167"/>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Volle Breite">
    <p:spTree>
      <p:nvGrpSpPr>
        <p:cNvPr id="1" name=""/>
        <p:cNvGrpSpPr/>
        <p:nvPr/>
      </p:nvGrpSpPr>
      <p:grpSpPr>
        <a:xfrm>
          <a:off x="0" y="0"/>
          <a:ext cx="0" cy="0"/>
          <a:chOff x="0" y="0"/>
          <a:chExt cx="0" cy="0"/>
        </a:xfrm>
      </p:grpSpPr>
      <p:sp>
        <p:nvSpPr>
          <p:cNvPr id="16" name="Foliennummer"/>
          <p:cNvSpPr txBox="1">
            <a:spLocks noGrp="1"/>
          </p:cNvSpPr>
          <p:nvPr>
            <p:ph type="sldNum" sz="quarter" idx="2"/>
          </p:nvPr>
        </p:nvSpPr>
        <p:spPr>
          <a:xfrm>
            <a:off x="4391206" y="6597352"/>
            <a:ext cx="352659" cy="241411"/>
          </a:xfrm>
          <a:prstGeom prst="rect">
            <a:avLst/>
          </a:prstGeom>
        </p:spPr>
        <p:txBody>
          <a:bodyPr/>
          <a:lstStyle/>
          <a:p>
            <a:pPr defTabSz="914400" hangingPunct="1">
              <a:lnSpc>
                <a:spcPct val="100000"/>
              </a:lnSpc>
            </a:pPr>
            <a:fld id="{86CB4B4D-7CA3-9044-876B-883B54F8677D}" type="slidenum">
              <a:rPr sz="1800" b="0" kern="1200"/>
              <a:pPr defTabSz="914400" hangingPunct="1">
                <a:lnSpc>
                  <a:spcPct val="100000"/>
                </a:lnSpc>
              </a:pPr>
              <a:t>‹Nr.›</a:t>
            </a:fld>
            <a:endParaRPr sz="1800" b="0" kern="1200"/>
          </a:p>
        </p:txBody>
      </p:sp>
      <p:sp>
        <p:nvSpPr>
          <p:cNvPr id="3" name="Titeltext"/>
          <p:cNvSpPr txBox="1">
            <a:spLocks noGrp="1"/>
          </p:cNvSpPr>
          <p:nvPr>
            <p:ph type="title"/>
          </p:nvPr>
        </p:nvSpPr>
        <p:spPr>
          <a:xfrm>
            <a:off x="634735" y="980728"/>
            <a:ext cx="7874001" cy="554038"/>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b">
            <a:normAutofit/>
          </a:bodyPr>
          <a:lstStyle/>
          <a:p>
            <a:r>
              <a:rPr lang="de-DE" smtClean="0"/>
              <a:t>Titelmasterformat durch Klicken bearbeiten</a:t>
            </a:r>
            <a:endParaRPr dirty="0"/>
          </a:p>
        </p:txBody>
      </p:sp>
      <p:sp>
        <p:nvSpPr>
          <p:cNvPr id="4" name="Textebene 1…"/>
          <p:cNvSpPr txBox="1">
            <a:spLocks noGrp="1"/>
          </p:cNvSpPr>
          <p:nvPr>
            <p:ph idx="1" hasCustomPrompt="1"/>
          </p:nvPr>
        </p:nvSpPr>
        <p:spPr>
          <a:xfrm>
            <a:off x="635000" y="1679228"/>
            <a:ext cx="7874000" cy="4702100"/>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ormAutofit/>
          </a:bodyPr>
          <a:lstStyle>
            <a:lvl1pPr marL="342900" indent="-342900">
              <a:buFont typeface="Wingdings" panose="05000000000000000000" pitchFamily="2" charset="2"/>
              <a:buChar char="§"/>
              <a:defRPr sz="2400"/>
            </a:lvl1pPr>
            <a:lvl2pPr marL="342900" indent="-342900">
              <a:buFont typeface="Wingdings" panose="05000000000000000000" pitchFamily="2" charset="2"/>
              <a:buChar char="§"/>
              <a:defRPr sz="2000"/>
            </a:lvl2pPr>
            <a:lvl3pPr marL="625475" indent="-266700">
              <a:buFont typeface="Wingdings" panose="05000000000000000000" pitchFamily="2" charset="2"/>
              <a:buChar char="§"/>
              <a:defRPr sz="1800"/>
            </a:lvl3pPr>
            <a:lvl4pPr marL="808038" indent="-182563">
              <a:buFont typeface="Arial" panose="020B0604020202020204" pitchFamily="34" charset="0"/>
              <a:buChar char="•"/>
              <a:defRPr sz="1400"/>
            </a:lvl4pPr>
            <a:lvl5pPr marL="982663" indent="-174625">
              <a:buFont typeface="Arial" panose="020B0604020202020204" pitchFamily="34" charset="0"/>
              <a:buChar char="•"/>
              <a:defRPr/>
            </a:lvl5pPr>
          </a:lstStyle>
          <a:p>
            <a:r>
              <a:rPr dirty="0" err="1"/>
              <a:t>Textebene</a:t>
            </a:r>
            <a:r>
              <a:rPr dirty="0"/>
              <a:t> </a:t>
            </a:r>
            <a:r>
              <a:rPr dirty="0" smtClean="0"/>
              <a:t>1</a:t>
            </a:r>
            <a:endParaRPr lang="de-DE" dirty="0" smtClean="0"/>
          </a:p>
          <a:p>
            <a:pPr lvl="2"/>
            <a:r>
              <a:rPr dirty="0" err="1" smtClean="0"/>
              <a:t>Textebene</a:t>
            </a:r>
            <a:r>
              <a:rPr dirty="0" smtClean="0"/>
              <a:t> 2</a:t>
            </a:r>
            <a:endParaRPr lang="de-DE" dirty="0" smtClean="0"/>
          </a:p>
          <a:p>
            <a:pPr lvl="3"/>
            <a:r>
              <a:rPr dirty="0" err="1" smtClean="0"/>
              <a:t>Textebene</a:t>
            </a:r>
            <a:r>
              <a:rPr dirty="0" smtClean="0"/>
              <a:t> </a:t>
            </a:r>
            <a:r>
              <a:rPr dirty="0"/>
              <a:t>3</a:t>
            </a:r>
          </a:p>
          <a:p>
            <a:pPr lvl="4"/>
            <a:r>
              <a:rPr dirty="0" err="1"/>
              <a:t>Textebene</a:t>
            </a:r>
            <a:r>
              <a:rPr dirty="0"/>
              <a:t> </a:t>
            </a:r>
            <a:r>
              <a:rPr dirty="0" smtClean="0"/>
              <a:t>4</a:t>
            </a:r>
            <a:endParaRPr dirty="0"/>
          </a:p>
        </p:txBody>
      </p:sp>
    </p:spTree>
    <p:extLst>
      <p:ext uri="{BB962C8B-B14F-4D97-AF65-F5344CB8AC3E}">
        <p14:creationId xmlns:p14="http://schemas.microsoft.com/office/powerpoint/2010/main" val="4227562058"/>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Volle Breite">
    <p:spTree>
      <p:nvGrpSpPr>
        <p:cNvPr id="1" name=""/>
        <p:cNvGrpSpPr/>
        <p:nvPr/>
      </p:nvGrpSpPr>
      <p:grpSpPr>
        <a:xfrm>
          <a:off x="0" y="0"/>
          <a:ext cx="0" cy="0"/>
          <a:chOff x="0" y="0"/>
          <a:chExt cx="0" cy="0"/>
        </a:xfrm>
      </p:grpSpPr>
      <p:sp>
        <p:nvSpPr>
          <p:cNvPr id="16" name="Foliennummer"/>
          <p:cNvSpPr txBox="1">
            <a:spLocks noGrp="1"/>
          </p:cNvSpPr>
          <p:nvPr>
            <p:ph type="sldNum" sz="quarter" idx="2"/>
          </p:nvPr>
        </p:nvSpPr>
        <p:spPr>
          <a:xfrm>
            <a:off x="4391206" y="6597352"/>
            <a:ext cx="352659" cy="241411"/>
          </a:xfrm>
          <a:prstGeom prst="rect">
            <a:avLst/>
          </a:prstGeom>
        </p:spPr>
        <p:txBody>
          <a:bodyPr/>
          <a:lstStyle/>
          <a:p>
            <a:pPr defTabSz="914400" hangingPunct="1">
              <a:lnSpc>
                <a:spcPct val="100000"/>
              </a:lnSpc>
            </a:pPr>
            <a:fld id="{86CB4B4D-7CA3-9044-876B-883B54F8677D}" type="slidenum">
              <a:rPr sz="1800" b="0" kern="1200"/>
              <a:pPr defTabSz="914400" hangingPunct="1">
                <a:lnSpc>
                  <a:spcPct val="100000"/>
                </a:lnSpc>
              </a:pPr>
              <a:t>‹Nr.›</a:t>
            </a:fld>
            <a:endParaRPr sz="1800" b="0" kern="1200"/>
          </a:p>
        </p:txBody>
      </p:sp>
      <p:sp>
        <p:nvSpPr>
          <p:cNvPr id="3" name="Titeltext"/>
          <p:cNvSpPr txBox="1">
            <a:spLocks noGrp="1"/>
          </p:cNvSpPr>
          <p:nvPr>
            <p:ph type="title"/>
          </p:nvPr>
        </p:nvSpPr>
        <p:spPr>
          <a:xfrm>
            <a:off x="634735" y="980728"/>
            <a:ext cx="7874001" cy="554038"/>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b">
            <a:normAutofit/>
          </a:bodyPr>
          <a:lstStyle/>
          <a:p>
            <a:r>
              <a:rPr lang="de-DE" smtClean="0"/>
              <a:t>Titelmasterformat durch Klicken bearbeiten</a:t>
            </a:r>
            <a:endParaRPr dirty="0"/>
          </a:p>
        </p:txBody>
      </p:sp>
      <p:sp>
        <p:nvSpPr>
          <p:cNvPr id="4" name="Textebene 1…"/>
          <p:cNvSpPr txBox="1">
            <a:spLocks noGrp="1"/>
          </p:cNvSpPr>
          <p:nvPr>
            <p:ph idx="1" hasCustomPrompt="1"/>
          </p:nvPr>
        </p:nvSpPr>
        <p:spPr>
          <a:xfrm>
            <a:off x="635000" y="1679228"/>
            <a:ext cx="7874000" cy="4702100"/>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ormAutofit/>
          </a:bodyPr>
          <a:lstStyle>
            <a:lvl1pPr marL="342900" indent="-342900">
              <a:buFont typeface="Wingdings" panose="05000000000000000000" pitchFamily="2" charset="2"/>
              <a:buChar char="§"/>
              <a:defRPr sz="2400"/>
            </a:lvl1pPr>
            <a:lvl2pPr marL="342900" indent="-342900">
              <a:buFont typeface="Wingdings" panose="05000000000000000000" pitchFamily="2" charset="2"/>
              <a:buChar char="§"/>
              <a:defRPr sz="2000"/>
            </a:lvl2pPr>
            <a:lvl3pPr marL="625475" indent="-266700">
              <a:buFont typeface="Wingdings" panose="05000000000000000000" pitchFamily="2" charset="2"/>
              <a:buChar char="§"/>
              <a:defRPr sz="1800"/>
            </a:lvl3pPr>
            <a:lvl4pPr marL="808038" indent="-182563">
              <a:buFont typeface="Arial" panose="020B0604020202020204" pitchFamily="34" charset="0"/>
              <a:buChar char="•"/>
              <a:defRPr sz="1400"/>
            </a:lvl4pPr>
            <a:lvl5pPr marL="982663" indent="-174625">
              <a:buFont typeface="Arial" panose="020B0604020202020204" pitchFamily="34" charset="0"/>
              <a:buChar char="•"/>
              <a:defRPr/>
            </a:lvl5pPr>
          </a:lstStyle>
          <a:p>
            <a:r>
              <a:rPr dirty="0" err="1"/>
              <a:t>Textebene</a:t>
            </a:r>
            <a:r>
              <a:rPr dirty="0"/>
              <a:t> </a:t>
            </a:r>
            <a:r>
              <a:rPr dirty="0" smtClean="0"/>
              <a:t>1</a:t>
            </a:r>
            <a:endParaRPr lang="de-DE" dirty="0" smtClean="0"/>
          </a:p>
          <a:p>
            <a:pPr lvl="2"/>
            <a:r>
              <a:rPr dirty="0" err="1" smtClean="0"/>
              <a:t>Textebene</a:t>
            </a:r>
            <a:r>
              <a:rPr dirty="0" smtClean="0"/>
              <a:t> 2</a:t>
            </a:r>
            <a:endParaRPr lang="de-DE" dirty="0" smtClean="0"/>
          </a:p>
          <a:p>
            <a:pPr lvl="3"/>
            <a:r>
              <a:rPr dirty="0" err="1" smtClean="0"/>
              <a:t>Textebene</a:t>
            </a:r>
            <a:r>
              <a:rPr dirty="0" smtClean="0"/>
              <a:t> </a:t>
            </a:r>
            <a:r>
              <a:rPr dirty="0"/>
              <a:t>3</a:t>
            </a:r>
          </a:p>
          <a:p>
            <a:pPr lvl="4"/>
            <a:r>
              <a:rPr dirty="0" err="1"/>
              <a:t>Textebene</a:t>
            </a:r>
            <a:r>
              <a:rPr dirty="0"/>
              <a:t> </a:t>
            </a:r>
            <a:r>
              <a:rPr dirty="0" smtClean="0"/>
              <a:t>4</a:t>
            </a:r>
            <a:endParaRPr dirty="0"/>
          </a:p>
        </p:txBody>
      </p:sp>
    </p:spTree>
    <p:extLst>
      <p:ext uri="{BB962C8B-B14F-4D97-AF65-F5344CB8AC3E}">
        <p14:creationId xmlns:p14="http://schemas.microsoft.com/office/powerpoint/2010/main" val="3443200071"/>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8_Volle Breite">
    <p:spTree>
      <p:nvGrpSpPr>
        <p:cNvPr id="1" name=""/>
        <p:cNvGrpSpPr/>
        <p:nvPr/>
      </p:nvGrpSpPr>
      <p:grpSpPr>
        <a:xfrm>
          <a:off x="0" y="0"/>
          <a:ext cx="0" cy="0"/>
          <a:chOff x="0" y="0"/>
          <a:chExt cx="0" cy="0"/>
        </a:xfrm>
      </p:grpSpPr>
      <p:sp>
        <p:nvSpPr>
          <p:cNvPr id="16" name="Foliennummer"/>
          <p:cNvSpPr txBox="1">
            <a:spLocks noGrp="1"/>
          </p:cNvSpPr>
          <p:nvPr>
            <p:ph type="sldNum" sz="quarter" idx="2"/>
          </p:nvPr>
        </p:nvSpPr>
        <p:spPr>
          <a:xfrm>
            <a:off x="4391206" y="6597352"/>
            <a:ext cx="352659" cy="241411"/>
          </a:xfrm>
          <a:prstGeom prst="rect">
            <a:avLst/>
          </a:prstGeom>
        </p:spPr>
        <p:txBody>
          <a:bodyPr/>
          <a:lstStyle/>
          <a:p>
            <a:pPr defTabSz="914400" hangingPunct="1">
              <a:lnSpc>
                <a:spcPct val="100000"/>
              </a:lnSpc>
            </a:pPr>
            <a:fld id="{86CB4B4D-7CA3-9044-876B-883B54F8677D}" type="slidenum">
              <a:rPr sz="1800" b="0" kern="1200"/>
              <a:pPr defTabSz="914400" hangingPunct="1">
                <a:lnSpc>
                  <a:spcPct val="100000"/>
                </a:lnSpc>
              </a:pPr>
              <a:t>‹Nr.›</a:t>
            </a:fld>
            <a:endParaRPr sz="1800" b="0" kern="1200"/>
          </a:p>
        </p:txBody>
      </p:sp>
      <p:sp>
        <p:nvSpPr>
          <p:cNvPr id="3" name="Titeltext"/>
          <p:cNvSpPr txBox="1">
            <a:spLocks noGrp="1"/>
          </p:cNvSpPr>
          <p:nvPr>
            <p:ph type="title"/>
          </p:nvPr>
        </p:nvSpPr>
        <p:spPr>
          <a:xfrm>
            <a:off x="634735" y="980728"/>
            <a:ext cx="7874001" cy="554038"/>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b">
            <a:normAutofit/>
          </a:bodyPr>
          <a:lstStyle/>
          <a:p>
            <a:r>
              <a:rPr lang="de-DE" smtClean="0"/>
              <a:t>Titelmasterformat durch Klicken bearbeiten</a:t>
            </a:r>
            <a:endParaRPr dirty="0"/>
          </a:p>
        </p:txBody>
      </p:sp>
      <p:sp>
        <p:nvSpPr>
          <p:cNvPr id="4" name="Textebene 1…"/>
          <p:cNvSpPr txBox="1">
            <a:spLocks noGrp="1"/>
          </p:cNvSpPr>
          <p:nvPr>
            <p:ph idx="1" hasCustomPrompt="1"/>
          </p:nvPr>
        </p:nvSpPr>
        <p:spPr>
          <a:xfrm>
            <a:off x="635000" y="1679228"/>
            <a:ext cx="7874000" cy="4702100"/>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ormAutofit/>
          </a:bodyPr>
          <a:lstStyle>
            <a:lvl1pPr marL="342900" indent="-342900">
              <a:buFont typeface="Wingdings" panose="05000000000000000000" pitchFamily="2" charset="2"/>
              <a:buChar char="§"/>
              <a:defRPr sz="2400"/>
            </a:lvl1pPr>
            <a:lvl2pPr marL="342900" indent="-342900">
              <a:buFont typeface="Wingdings" panose="05000000000000000000" pitchFamily="2" charset="2"/>
              <a:buChar char="§"/>
              <a:defRPr sz="2000"/>
            </a:lvl2pPr>
            <a:lvl3pPr marL="625475" indent="-266700">
              <a:buFont typeface="Wingdings" panose="05000000000000000000" pitchFamily="2" charset="2"/>
              <a:buChar char="§"/>
              <a:defRPr sz="1800"/>
            </a:lvl3pPr>
            <a:lvl4pPr marL="808038" indent="-182563">
              <a:buFont typeface="Arial" panose="020B0604020202020204" pitchFamily="34" charset="0"/>
              <a:buChar char="•"/>
              <a:defRPr sz="1400"/>
            </a:lvl4pPr>
            <a:lvl5pPr marL="982663" indent="-174625">
              <a:buFont typeface="Arial" panose="020B0604020202020204" pitchFamily="34" charset="0"/>
              <a:buChar char="•"/>
              <a:defRPr/>
            </a:lvl5pPr>
          </a:lstStyle>
          <a:p>
            <a:r>
              <a:rPr dirty="0" err="1"/>
              <a:t>Textebene</a:t>
            </a:r>
            <a:r>
              <a:rPr dirty="0"/>
              <a:t> </a:t>
            </a:r>
            <a:r>
              <a:rPr dirty="0" smtClean="0"/>
              <a:t>1</a:t>
            </a:r>
            <a:endParaRPr lang="de-DE" dirty="0" smtClean="0"/>
          </a:p>
          <a:p>
            <a:pPr lvl="2"/>
            <a:r>
              <a:rPr dirty="0" err="1" smtClean="0"/>
              <a:t>Textebene</a:t>
            </a:r>
            <a:r>
              <a:rPr dirty="0" smtClean="0"/>
              <a:t> 2</a:t>
            </a:r>
            <a:endParaRPr lang="de-DE" dirty="0" smtClean="0"/>
          </a:p>
          <a:p>
            <a:pPr lvl="3"/>
            <a:r>
              <a:rPr dirty="0" err="1" smtClean="0"/>
              <a:t>Textebene</a:t>
            </a:r>
            <a:r>
              <a:rPr dirty="0" smtClean="0"/>
              <a:t> </a:t>
            </a:r>
            <a:r>
              <a:rPr dirty="0"/>
              <a:t>3</a:t>
            </a:r>
          </a:p>
          <a:p>
            <a:pPr lvl="4"/>
            <a:r>
              <a:rPr dirty="0" err="1"/>
              <a:t>Textebene</a:t>
            </a:r>
            <a:r>
              <a:rPr dirty="0"/>
              <a:t> </a:t>
            </a:r>
            <a:r>
              <a:rPr dirty="0" smtClean="0"/>
              <a:t>4</a:t>
            </a:r>
            <a:endParaRPr dirty="0"/>
          </a:p>
        </p:txBody>
      </p:sp>
    </p:spTree>
    <p:extLst>
      <p:ext uri="{BB962C8B-B14F-4D97-AF65-F5344CB8AC3E}">
        <p14:creationId xmlns:p14="http://schemas.microsoft.com/office/powerpoint/2010/main" val="3253861127"/>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Volle Breite">
    <p:spTree>
      <p:nvGrpSpPr>
        <p:cNvPr id="1" name=""/>
        <p:cNvGrpSpPr/>
        <p:nvPr/>
      </p:nvGrpSpPr>
      <p:grpSpPr>
        <a:xfrm>
          <a:off x="0" y="0"/>
          <a:ext cx="0" cy="0"/>
          <a:chOff x="0" y="0"/>
          <a:chExt cx="0" cy="0"/>
        </a:xfrm>
      </p:grpSpPr>
      <p:sp>
        <p:nvSpPr>
          <p:cNvPr id="16" name="Foliennummer"/>
          <p:cNvSpPr txBox="1">
            <a:spLocks noGrp="1"/>
          </p:cNvSpPr>
          <p:nvPr>
            <p:ph type="sldNum" sz="quarter" idx="2"/>
          </p:nvPr>
        </p:nvSpPr>
        <p:spPr>
          <a:xfrm>
            <a:off x="4391206" y="6597352"/>
            <a:ext cx="352659" cy="241411"/>
          </a:xfrm>
          <a:prstGeom prst="rect">
            <a:avLst/>
          </a:prstGeom>
        </p:spPr>
        <p:txBody>
          <a:bodyPr/>
          <a:lstStyle/>
          <a:p>
            <a:pPr defTabSz="914400" hangingPunct="1">
              <a:lnSpc>
                <a:spcPct val="100000"/>
              </a:lnSpc>
            </a:pPr>
            <a:fld id="{86CB4B4D-7CA3-9044-876B-883B54F8677D}" type="slidenum">
              <a:rPr sz="1800" b="0" kern="1200"/>
              <a:pPr defTabSz="914400" hangingPunct="1">
                <a:lnSpc>
                  <a:spcPct val="100000"/>
                </a:lnSpc>
              </a:pPr>
              <a:t>‹Nr.›</a:t>
            </a:fld>
            <a:endParaRPr sz="1800" b="0" kern="1200"/>
          </a:p>
        </p:txBody>
      </p:sp>
      <p:sp>
        <p:nvSpPr>
          <p:cNvPr id="3" name="Titeltext"/>
          <p:cNvSpPr txBox="1">
            <a:spLocks noGrp="1"/>
          </p:cNvSpPr>
          <p:nvPr>
            <p:ph type="title"/>
          </p:nvPr>
        </p:nvSpPr>
        <p:spPr>
          <a:xfrm>
            <a:off x="634735" y="980728"/>
            <a:ext cx="7874001" cy="554038"/>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b">
            <a:normAutofit/>
          </a:bodyPr>
          <a:lstStyle/>
          <a:p>
            <a:r>
              <a:rPr lang="de-DE" smtClean="0"/>
              <a:t>Titelmasterformat durch Klicken bearbeiten</a:t>
            </a:r>
            <a:endParaRPr dirty="0"/>
          </a:p>
        </p:txBody>
      </p:sp>
      <p:sp>
        <p:nvSpPr>
          <p:cNvPr id="4" name="Textebene 1…"/>
          <p:cNvSpPr txBox="1">
            <a:spLocks noGrp="1"/>
          </p:cNvSpPr>
          <p:nvPr>
            <p:ph idx="1" hasCustomPrompt="1"/>
          </p:nvPr>
        </p:nvSpPr>
        <p:spPr>
          <a:xfrm>
            <a:off x="635000" y="1679228"/>
            <a:ext cx="7874000" cy="4702100"/>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ormAutofit/>
          </a:bodyPr>
          <a:lstStyle>
            <a:lvl1pPr marL="342900" indent="-342900">
              <a:buFont typeface="Wingdings" panose="05000000000000000000" pitchFamily="2" charset="2"/>
              <a:buChar char="§"/>
              <a:defRPr sz="2400"/>
            </a:lvl1pPr>
            <a:lvl2pPr marL="342900" indent="-342900">
              <a:buFont typeface="Wingdings" panose="05000000000000000000" pitchFamily="2" charset="2"/>
              <a:buChar char="§"/>
              <a:defRPr sz="2000"/>
            </a:lvl2pPr>
            <a:lvl3pPr marL="625475" indent="-266700">
              <a:buFont typeface="Wingdings" panose="05000000000000000000" pitchFamily="2" charset="2"/>
              <a:buChar char="§"/>
              <a:defRPr sz="1800"/>
            </a:lvl3pPr>
            <a:lvl4pPr marL="808038" indent="-182563">
              <a:buFont typeface="Arial" panose="020B0604020202020204" pitchFamily="34" charset="0"/>
              <a:buChar char="•"/>
              <a:defRPr sz="1400"/>
            </a:lvl4pPr>
            <a:lvl5pPr marL="982663" indent="-174625">
              <a:buFont typeface="Arial" panose="020B0604020202020204" pitchFamily="34" charset="0"/>
              <a:buChar char="•"/>
              <a:defRPr/>
            </a:lvl5pPr>
          </a:lstStyle>
          <a:p>
            <a:r>
              <a:rPr dirty="0" err="1"/>
              <a:t>Textebene</a:t>
            </a:r>
            <a:r>
              <a:rPr dirty="0"/>
              <a:t> </a:t>
            </a:r>
            <a:r>
              <a:rPr dirty="0" smtClean="0"/>
              <a:t>1</a:t>
            </a:r>
            <a:endParaRPr lang="de-DE" dirty="0" smtClean="0"/>
          </a:p>
          <a:p>
            <a:pPr lvl="2"/>
            <a:r>
              <a:rPr dirty="0" err="1" smtClean="0"/>
              <a:t>Textebene</a:t>
            </a:r>
            <a:r>
              <a:rPr dirty="0" smtClean="0"/>
              <a:t> 2</a:t>
            </a:r>
            <a:endParaRPr lang="de-DE" dirty="0" smtClean="0"/>
          </a:p>
          <a:p>
            <a:pPr lvl="3"/>
            <a:r>
              <a:rPr dirty="0" err="1" smtClean="0"/>
              <a:t>Textebene</a:t>
            </a:r>
            <a:r>
              <a:rPr dirty="0" smtClean="0"/>
              <a:t> </a:t>
            </a:r>
            <a:r>
              <a:rPr dirty="0"/>
              <a:t>3</a:t>
            </a:r>
          </a:p>
          <a:p>
            <a:pPr lvl="4"/>
            <a:r>
              <a:rPr dirty="0" err="1"/>
              <a:t>Textebene</a:t>
            </a:r>
            <a:r>
              <a:rPr dirty="0"/>
              <a:t> </a:t>
            </a:r>
            <a:r>
              <a:rPr dirty="0" smtClean="0"/>
              <a:t>4</a:t>
            </a:r>
            <a:endParaRPr dirty="0"/>
          </a:p>
        </p:txBody>
      </p:sp>
    </p:spTree>
    <p:extLst>
      <p:ext uri="{BB962C8B-B14F-4D97-AF65-F5344CB8AC3E}">
        <p14:creationId xmlns:p14="http://schemas.microsoft.com/office/powerpoint/2010/main" val="2012590334"/>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9_Volle Breite">
    <p:spTree>
      <p:nvGrpSpPr>
        <p:cNvPr id="1" name=""/>
        <p:cNvGrpSpPr/>
        <p:nvPr/>
      </p:nvGrpSpPr>
      <p:grpSpPr>
        <a:xfrm>
          <a:off x="0" y="0"/>
          <a:ext cx="0" cy="0"/>
          <a:chOff x="0" y="0"/>
          <a:chExt cx="0" cy="0"/>
        </a:xfrm>
      </p:grpSpPr>
      <p:sp>
        <p:nvSpPr>
          <p:cNvPr id="16" name="Foliennummer"/>
          <p:cNvSpPr txBox="1">
            <a:spLocks noGrp="1"/>
          </p:cNvSpPr>
          <p:nvPr>
            <p:ph type="sldNum" sz="quarter" idx="2"/>
          </p:nvPr>
        </p:nvSpPr>
        <p:spPr>
          <a:xfrm>
            <a:off x="4391206" y="6597352"/>
            <a:ext cx="352659" cy="241411"/>
          </a:xfrm>
          <a:prstGeom prst="rect">
            <a:avLst/>
          </a:prstGeom>
        </p:spPr>
        <p:txBody>
          <a:bodyPr/>
          <a:lstStyle/>
          <a:p>
            <a:pPr defTabSz="914400" hangingPunct="1">
              <a:lnSpc>
                <a:spcPct val="100000"/>
              </a:lnSpc>
            </a:pPr>
            <a:fld id="{86CB4B4D-7CA3-9044-876B-883B54F8677D}" type="slidenum">
              <a:rPr sz="1800" b="0" kern="1200"/>
              <a:pPr defTabSz="914400" hangingPunct="1">
                <a:lnSpc>
                  <a:spcPct val="100000"/>
                </a:lnSpc>
              </a:pPr>
              <a:t>‹Nr.›</a:t>
            </a:fld>
            <a:endParaRPr sz="1800" b="0" kern="1200"/>
          </a:p>
        </p:txBody>
      </p:sp>
      <p:sp>
        <p:nvSpPr>
          <p:cNvPr id="3" name="Titeltext"/>
          <p:cNvSpPr txBox="1">
            <a:spLocks noGrp="1"/>
          </p:cNvSpPr>
          <p:nvPr>
            <p:ph type="title"/>
          </p:nvPr>
        </p:nvSpPr>
        <p:spPr>
          <a:xfrm>
            <a:off x="634735" y="980728"/>
            <a:ext cx="7874001" cy="554038"/>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b">
            <a:normAutofit/>
          </a:bodyPr>
          <a:lstStyle/>
          <a:p>
            <a:r>
              <a:rPr lang="de-DE" smtClean="0"/>
              <a:t>Titelmasterformat durch Klicken bearbeiten</a:t>
            </a:r>
            <a:endParaRPr dirty="0"/>
          </a:p>
        </p:txBody>
      </p:sp>
      <p:sp>
        <p:nvSpPr>
          <p:cNvPr id="4" name="Textebene 1…"/>
          <p:cNvSpPr txBox="1">
            <a:spLocks noGrp="1"/>
          </p:cNvSpPr>
          <p:nvPr>
            <p:ph idx="1" hasCustomPrompt="1"/>
          </p:nvPr>
        </p:nvSpPr>
        <p:spPr>
          <a:xfrm>
            <a:off x="635000" y="1679228"/>
            <a:ext cx="7874000" cy="4702100"/>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ormAutofit/>
          </a:bodyPr>
          <a:lstStyle>
            <a:lvl1pPr marL="342900" indent="-342900">
              <a:buFont typeface="Wingdings" panose="05000000000000000000" pitchFamily="2" charset="2"/>
              <a:buChar char="§"/>
              <a:defRPr sz="2400"/>
            </a:lvl1pPr>
            <a:lvl2pPr marL="342900" indent="-342900">
              <a:buFont typeface="Wingdings" panose="05000000000000000000" pitchFamily="2" charset="2"/>
              <a:buChar char="§"/>
              <a:defRPr sz="2000"/>
            </a:lvl2pPr>
            <a:lvl3pPr marL="625475" indent="-266700">
              <a:buFont typeface="Wingdings" panose="05000000000000000000" pitchFamily="2" charset="2"/>
              <a:buChar char="§"/>
              <a:defRPr sz="1800"/>
            </a:lvl3pPr>
            <a:lvl4pPr marL="808038" indent="-182563">
              <a:buFont typeface="Arial" panose="020B0604020202020204" pitchFamily="34" charset="0"/>
              <a:buChar char="•"/>
              <a:defRPr sz="1400"/>
            </a:lvl4pPr>
            <a:lvl5pPr marL="982663" indent="-174625">
              <a:buFont typeface="Arial" panose="020B0604020202020204" pitchFamily="34" charset="0"/>
              <a:buChar char="•"/>
              <a:defRPr/>
            </a:lvl5pPr>
          </a:lstStyle>
          <a:p>
            <a:r>
              <a:rPr dirty="0" err="1"/>
              <a:t>Textebene</a:t>
            </a:r>
            <a:r>
              <a:rPr dirty="0"/>
              <a:t> </a:t>
            </a:r>
            <a:r>
              <a:rPr dirty="0" smtClean="0"/>
              <a:t>1</a:t>
            </a:r>
            <a:endParaRPr lang="de-DE" dirty="0" smtClean="0"/>
          </a:p>
          <a:p>
            <a:pPr lvl="2"/>
            <a:r>
              <a:rPr dirty="0" err="1" smtClean="0"/>
              <a:t>Textebene</a:t>
            </a:r>
            <a:r>
              <a:rPr dirty="0" smtClean="0"/>
              <a:t> 2</a:t>
            </a:r>
            <a:endParaRPr lang="de-DE" dirty="0" smtClean="0"/>
          </a:p>
          <a:p>
            <a:pPr lvl="3"/>
            <a:r>
              <a:rPr dirty="0" err="1" smtClean="0"/>
              <a:t>Textebene</a:t>
            </a:r>
            <a:r>
              <a:rPr dirty="0" smtClean="0"/>
              <a:t> </a:t>
            </a:r>
            <a:r>
              <a:rPr dirty="0"/>
              <a:t>3</a:t>
            </a:r>
          </a:p>
          <a:p>
            <a:pPr lvl="4"/>
            <a:r>
              <a:rPr dirty="0" err="1"/>
              <a:t>Textebene</a:t>
            </a:r>
            <a:r>
              <a:rPr dirty="0"/>
              <a:t> </a:t>
            </a:r>
            <a:r>
              <a:rPr dirty="0" smtClean="0"/>
              <a:t>4</a:t>
            </a:r>
            <a:endParaRPr dirty="0"/>
          </a:p>
        </p:txBody>
      </p:sp>
    </p:spTree>
    <p:extLst>
      <p:ext uri="{BB962C8B-B14F-4D97-AF65-F5344CB8AC3E}">
        <p14:creationId xmlns:p14="http://schemas.microsoft.com/office/powerpoint/2010/main" val="1137460828"/>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2_Volle Breite">
    <p:spTree>
      <p:nvGrpSpPr>
        <p:cNvPr id="1" name=""/>
        <p:cNvGrpSpPr/>
        <p:nvPr/>
      </p:nvGrpSpPr>
      <p:grpSpPr>
        <a:xfrm>
          <a:off x="0" y="0"/>
          <a:ext cx="0" cy="0"/>
          <a:chOff x="0" y="0"/>
          <a:chExt cx="0" cy="0"/>
        </a:xfrm>
      </p:grpSpPr>
      <p:sp>
        <p:nvSpPr>
          <p:cNvPr id="16" name="Foliennummer"/>
          <p:cNvSpPr txBox="1">
            <a:spLocks noGrp="1"/>
          </p:cNvSpPr>
          <p:nvPr>
            <p:ph type="sldNum" sz="quarter" idx="2"/>
          </p:nvPr>
        </p:nvSpPr>
        <p:spPr>
          <a:xfrm>
            <a:off x="4391206" y="6597352"/>
            <a:ext cx="352659" cy="241411"/>
          </a:xfrm>
          <a:prstGeom prst="rect">
            <a:avLst/>
          </a:prstGeom>
        </p:spPr>
        <p:txBody>
          <a:bodyPr/>
          <a:lstStyle/>
          <a:p>
            <a:pPr defTabSz="914400" hangingPunct="1">
              <a:lnSpc>
                <a:spcPct val="100000"/>
              </a:lnSpc>
            </a:pPr>
            <a:fld id="{86CB4B4D-7CA3-9044-876B-883B54F8677D}" type="slidenum">
              <a:rPr sz="1800" b="0" kern="1200"/>
              <a:pPr defTabSz="914400" hangingPunct="1">
                <a:lnSpc>
                  <a:spcPct val="100000"/>
                </a:lnSpc>
              </a:pPr>
              <a:t>‹Nr.›</a:t>
            </a:fld>
            <a:endParaRPr sz="1800" b="0" kern="1200"/>
          </a:p>
        </p:txBody>
      </p:sp>
      <p:sp>
        <p:nvSpPr>
          <p:cNvPr id="3" name="Titeltext"/>
          <p:cNvSpPr txBox="1">
            <a:spLocks noGrp="1"/>
          </p:cNvSpPr>
          <p:nvPr>
            <p:ph type="title"/>
          </p:nvPr>
        </p:nvSpPr>
        <p:spPr>
          <a:xfrm>
            <a:off x="634735" y="980728"/>
            <a:ext cx="7874001" cy="554038"/>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b">
            <a:normAutofit/>
          </a:bodyPr>
          <a:lstStyle/>
          <a:p>
            <a:r>
              <a:rPr lang="de-DE" smtClean="0"/>
              <a:t>Titelmasterformat durch Klicken bearbeiten</a:t>
            </a:r>
            <a:endParaRPr dirty="0"/>
          </a:p>
        </p:txBody>
      </p:sp>
      <p:sp>
        <p:nvSpPr>
          <p:cNvPr id="4" name="Textebene 1…"/>
          <p:cNvSpPr txBox="1">
            <a:spLocks noGrp="1"/>
          </p:cNvSpPr>
          <p:nvPr>
            <p:ph idx="1" hasCustomPrompt="1"/>
          </p:nvPr>
        </p:nvSpPr>
        <p:spPr>
          <a:xfrm>
            <a:off x="635000" y="1679228"/>
            <a:ext cx="7874000" cy="4702100"/>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ormAutofit/>
          </a:bodyPr>
          <a:lstStyle>
            <a:lvl1pPr marL="342900" indent="-342900">
              <a:buFont typeface="Wingdings" panose="05000000000000000000" pitchFamily="2" charset="2"/>
              <a:buChar char="§"/>
              <a:defRPr sz="2400"/>
            </a:lvl1pPr>
            <a:lvl2pPr marL="342900" indent="-342900">
              <a:buFont typeface="Wingdings" panose="05000000000000000000" pitchFamily="2" charset="2"/>
              <a:buChar char="§"/>
              <a:defRPr sz="2000"/>
            </a:lvl2pPr>
            <a:lvl3pPr marL="625475" indent="-266700">
              <a:buFont typeface="Wingdings" panose="05000000000000000000" pitchFamily="2" charset="2"/>
              <a:buChar char="§"/>
              <a:defRPr sz="1800"/>
            </a:lvl3pPr>
            <a:lvl4pPr marL="808038" indent="-182563">
              <a:buFont typeface="Arial" panose="020B0604020202020204" pitchFamily="34" charset="0"/>
              <a:buChar char="•"/>
              <a:defRPr sz="1400"/>
            </a:lvl4pPr>
            <a:lvl5pPr marL="982663" indent="-174625">
              <a:buFont typeface="Arial" panose="020B0604020202020204" pitchFamily="34" charset="0"/>
              <a:buChar char="•"/>
              <a:defRPr/>
            </a:lvl5pPr>
          </a:lstStyle>
          <a:p>
            <a:r>
              <a:rPr dirty="0" err="1"/>
              <a:t>Textebene</a:t>
            </a:r>
            <a:r>
              <a:rPr dirty="0"/>
              <a:t> </a:t>
            </a:r>
            <a:r>
              <a:rPr dirty="0" smtClean="0"/>
              <a:t>1</a:t>
            </a:r>
            <a:endParaRPr lang="de-DE" dirty="0" smtClean="0"/>
          </a:p>
          <a:p>
            <a:pPr lvl="2"/>
            <a:r>
              <a:rPr dirty="0" err="1" smtClean="0"/>
              <a:t>Textebene</a:t>
            </a:r>
            <a:r>
              <a:rPr dirty="0" smtClean="0"/>
              <a:t> 2</a:t>
            </a:r>
            <a:endParaRPr lang="de-DE" dirty="0" smtClean="0"/>
          </a:p>
          <a:p>
            <a:pPr lvl="3"/>
            <a:r>
              <a:rPr dirty="0" err="1" smtClean="0"/>
              <a:t>Textebene</a:t>
            </a:r>
            <a:r>
              <a:rPr dirty="0" smtClean="0"/>
              <a:t> </a:t>
            </a:r>
            <a:r>
              <a:rPr dirty="0"/>
              <a:t>3</a:t>
            </a:r>
          </a:p>
          <a:p>
            <a:pPr lvl="4"/>
            <a:r>
              <a:rPr dirty="0" err="1"/>
              <a:t>Textebene</a:t>
            </a:r>
            <a:r>
              <a:rPr dirty="0"/>
              <a:t> </a:t>
            </a:r>
            <a:r>
              <a:rPr dirty="0" smtClean="0"/>
              <a:t>4</a:t>
            </a:r>
            <a:endParaRPr dirty="0"/>
          </a:p>
        </p:txBody>
      </p:sp>
    </p:spTree>
    <p:extLst>
      <p:ext uri="{BB962C8B-B14F-4D97-AF65-F5344CB8AC3E}">
        <p14:creationId xmlns:p14="http://schemas.microsoft.com/office/powerpoint/2010/main" val="971961270"/>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3_Volle Breite">
    <p:spTree>
      <p:nvGrpSpPr>
        <p:cNvPr id="1" name=""/>
        <p:cNvGrpSpPr/>
        <p:nvPr/>
      </p:nvGrpSpPr>
      <p:grpSpPr>
        <a:xfrm>
          <a:off x="0" y="0"/>
          <a:ext cx="0" cy="0"/>
          <a:chOff x="0" y="0"/>
          <a:chExt cx="0" cy="0"/>
        </a:xfrm>
      </p:grpSpPr>
      <p:sp>
        <p:nvSpPr>
          <p:cNvPr id="16" name="Foliennummer"/>
          <p:cNvSpPr txBox="1">
            <a:spLocks noGrp="1"/>
          </p:cNvSpPr>
          <p:nvPr>
            <p:ph type="sldNum" sz="quarter" idx="2"/>
          </p:nvPr>
        </p:nvSpPr>
        <p:spPr>
          <a:xfrm>
            <a:off x="4391206" y="6597352"/>
            <a:ext cx="352659" cy="241411"/>
          </a:xfrm>
          <a:prstGeom prst="rect">
            <a:avLst/>
          </a:prstGeom>
        </p:spPr>
        <p:txBody>
          <a:bodyPr/>
          <a:lstStyle/>
          <a:p>
            <a:pPr defTabSz="914400" hangingPunct="1">
              <a:lnSpc>
                <a:spcPct val="100000"/>
              </a:lnSpc>
            </a:pPr>
            <a:fld id="{86CB4B4D-7CA3-9044-876B-883B54F8677D}" type="slidenum">
              <a:rPr sz="1800" b="0" kern="1200"/>
              <a:pPr defTabSz="914400" hangingPunct="1">
                <a:lnSpc>
                  <a:spcPct val="100000"/>
                </a:lnSpc>
              </a:pPr>
              <a:t>‹Nr.›</a:t>
            </a:fld>
            <a:endParaRPr sz="1800" b="0" kern="1200"/>
          </a:p>
        </p:txBody>
      </p:sp>
      <p:sp>
        <p:nvSpPr>
          <p:cNvPr id="3" name="Titeltext"/>
          <p:cNvSpPr txBox="1">
            <a:spLocks noGrp="1"/>
          </p:cNvSpPr>
          <p:nvPr>
            <p:ph type="title"/>
          </p:nvPr>
        </p:nvSpPr>
        <p:spPr>
          <a:xfrm>
            <a:off x="634735" y="980728"/>
            <a:ext cx="7874001" cy="554038"/>
          </a:xfrm>
          <a:prstGeom prst="rect">
            <a:avLst/>
          </a:prstGeom>
          <a:ln w="3175">
            <a:miter lim="400000"/>
          </a:ln>
          <a:extLst>
            <a:ext uri="{C572A759-6A51-4108-AA02-DFA0A04FC94B}">
              <ma14:wrappingTextBoxFlag xmlns:ma14="http://schemas.microsoft.com/office/mac/drawingml/2011/main" xmlns="" val="1"/>
            </a:ext>
          </a:extLst>
        </p:spPr>
        <p:txBody>
          <a:bodyPr lIns="35718" tIns="35718" rIns="35718" bIns="35718" anchor="b">
            <a:normAutofit/>
          </a:bodyPr>
          <a:lstStyle/>
          <a:p>
            <a:r>
              <a:rPr lang="de-DE" smtClean="0"/>
              <a:t>Titelmasterformat durch Klicken bearbeiten</a:t>
            </a:r>
            <a:endParaRPr dirty="0"/>
          </a:p>
        </p:txBody>
      </p:sp>
      <p:sp>
        <p:nvSpPr>
          <p:cNvPr id="4" name="Textebene 1…"/>
          <p:cNvSpPr txBox="1">
            <a:spLocks noGrp="1"/>
          </p:cNvSpPr>
          <p:nvPr>
            <p:ph idx="1" hasCustomPrompt="1"/>
          </p:nvPr>
        </p:nvSpPr>
        <p:spPr>
          <a:xfrm>
            <a:off x="635000" y="1679228"/>
            <a:ext cx="7874000" cy="4702100"/>
          </a:xfrm>
          <a:prstGeom prst="rect">
            <a:avLst/>
          </a:prstGeom>
          <a:ln w="3175">
            <a:miter lim="400000"/>
          </a:ln>
          <a:extLst>
            <a:ext uri="{C572A759-6A51-4108-AA02-DFA0A04FC94B}">
              <ma14:wrappingTextBoxFlag xmlns:ma14="http://schemas.microsoft.com/office/mac/drawingml/2011/main" xmlns="" val="1"/>
            </a:ext>
          </a:extLst>
        </p:spPr>
        <p:txBody>
          <a:bodyPr lIns="35718" tIns="35718" rIns="35718" bIns="35718">
            <a:normAutofit/>
          </a:bodyPr>
          <a:lstStyle>
            <a:lvl1pPr marL="342900" indent="-342900">
              <a:buFont typeface="Wingdings" panose="05000000000000000000" pitchFamily="2" charset="2"/>
              <a:buChar char="§"/>
              <a:defRPr sz="2400"/>
            </a:lvl1pPr>
            <a:lvl2pPr marL="342900" indent="-342900">
              <a:buFont typeface="Wingdings" panose="05000000000000000000" pitchFamily="2" charset="2"/>
              <a:buChar char="§"/>
              <a:defRPr sz="2000"/>
            </a:lvl2pPr>
            <a:lvl3pPr marL="625475" indent="-266700">
              <a:buFont typeface="Wingdings" panose="05000000000000000000" pitchFamily="2" charset="2"/>
              <a:buChar char="§"/>
              <a:defRPr sz="1800"/>
            </a:lvl3pPr>
            <a:lvl4pPr marL="808038" indent="-182563">
              <a:buFont typeface="Arial" panose="020B0604020202020204" pitchFamily="34" charset="0"/>
              <a:buChar char="•"/>
              <a:defRPr sz="1400"/>
            </a:lvl4pPr>
            <a:lvl5pPr marL="982663" indent="-174625">
              <a:buFont typeface="Arial" panose="020B0604020202020204" pitchFamily="34" charset="0"/>
              <a:buChar char="•"/>
              <a:defRPr/>
            </a:lvl5pPr>
          </a:lstStyle>
          <a:p>
            <a:r>
              <a:rPr dirty="0" err="1"/>
              <a:t>Textebene</a:t>
            </a:r>
            <a:r>
              <a:rPr dirty="0"/>
              <a:t> </a:t>
            </a:r>
            <a:r>
              <a:rPr dirty="0" smtClean="0"/>
              <a:t>1</a:t>
            </a:r>
            <a:endParaRPr lang="de-DE" dirty="0" smtClean="0"/>
          </a:p>
          <a:p>
            <a:pPr lvl="2"/>
            <a:r>
              <a:rPr dirty="0" err="1" smtClean="0"/>
              <a:t>Textebene</a:t>
            </a:r>
            <a:r>
              <a:rPr dirty="0" smtClean="0"/>
              <a:t> 2</a:t>
            </a:r>
            <a:endParaRPr lang="de-DE" dirty="0" smtClean="0"/>
          </a:p>
          <a:p>
            <a:pPr lvl="3"/>
            <a:r>
              <a:rPr dirty="0" err="1" smtClean="0"/>
              <a:t>Textebene</a:t>
            </a:r>
            <a:r>
              <a:rPr dirty="0" smtClean="0"/>
              <a:t> </a:t>
            </a:r>
            <a:r>
              <a:rPr dirty="0"/>
              <a:t>3</a:t>
            </a:r>
          </a:p>
          <a:p>
            <a:pPr lvl="4"/>
            <a:r>
              <a:rPr dirty="0" err="1"/>
              <a:t>Textebene</a:t>
            </a:r>
            <a:r>
              <a:rPr dirty="0"/>
              <a:t> </a:t>
            </a:r>
            <a:r>
              <a:rPr dirty="0" smtClean="0"/>
              <a:t>4</a:t>
            </a:r>
            <a:endParaRPr dirty="0"/>
          </a:p>
        </p:txBody>
      </p:sp>
    </p:spTree>
    <p:extLst>
      <p:ext uri="{BB962C8B-B14F-4D97-AF65-F5344CB8AC3E}">
        <p14:creationId xmlns:p14="http://schemas.microsoft.com/office/powerpoint/2010/main" val="2218118656"/>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4_Volle Breite">
    <p:spTree>
      <p:nvGrpSpPr>
        <p:cNvPr id="1" name=""/>
        <p:cNvGrpSpPr/>
        <p:nvPr/>
      </p:nvGrpSpPr>
      <p:grpSpPr>
        <a:xfrm>
          <a:off x="0" y="0"/>
          <a:ext cx="0" cy="0"/>
          <a:chOff x="0" y="0"/>
          <a:chExt cx="0" cy="0"/>
        </a:xfrm>
      </p:grpSpPr>
      <p:sp>
        <p:nvSpPr>
          <p:cNvPr id="16" name="Foliennummer"/>
          <p:cNvSpPr txBox="1">
            <a:spLocks noGrp="1"/>
          </p:cNvSpPr>
          <p:nvPr>
            <p:ph type="sldNum" sz="quarter" idx="2"/>
          </p:nvPr>
        </p:nvSpPr>
        <p:spPr>
          <a:xfrm>
            <a:off x="4391206" y="6597352"/>
            <a:ext cx="352659" cy="241411"/>
          </a:xfrm>
          <a:prstGeom prst="rect">
            <a:avLst/>
          </a:prstGeom>
        </p:spPr>
        <p:txBody>
          <a:bodyPr/>
          <a:lstStyle/>
          <a:p>
            <a:pPr defTabSz="914400" hangingPunct="1">
              <a:lnSpc>
                <a:spcPct val="100000"/>
              </a:lnSpc>
            </a:pPr>
            <a:fld id="{86CB4B4D-7CA3-9044-876B-883B54F8677D}" type="slidenum">
              <a:rPr sz="1800" b="0" kern="1200"/>
              <a:pPr defTabSz="914400" hangingPunct="1">
                <a:lnSpc>
                  <a:spcPct val="100000"/>
                </a:lnSpc>
              </a:pPr>
              <a:t>‹Nr.›</a:t>
            </a:fld>
            <a:endParaRPr sz="1800" b="0" kern="1200"/>
          </a:p>
        </p:txBody>
      </p:sp>
      <p:sp>
        <p:nvSpPr>
          <p:cNvPr id="3" name="Titeltext"/>
          <p:cNvSpPr txBox="1">
            <a:spLocks noGrp="1"/>
          </p:cNvSpPr>
          <p:nvPr>
            <p:ph type="title"/>
          </p:nvPr>
        </p:nvSpPr>
        <p:spPr>
          <a:xfrm>
            <a:off x="634735" y="980728"/>
            <a:ext cx="7874001" cy="554038"/>
          </a:xfrm>
          <a:prstGeom prst="rect">
            <a:avLst/>
          </a:prstGeom>
          <a:ln w="3175">
            <a:miter lim="400000"/>
          </a:ln>
          <a:extLst>
            <a:ext uri="{C572A759-6A51-4108-AA02-DFA0A04FC94B}">
              <ma14:wrappingTextBoxFlag xmlns:ma14="http://schemas.microsoft.com/office/mac/drawingml/2011/main" xmlns="" val="1"/>
            </a:ext>
          </a:extLst>
        </p:spPr>
        <p:txBody>
          <a:bodyPr lIns="35718" tIns="35718" rIns="35718" bIns="35718" anchor="b">
            <a:normAutofit/>
          </a:bodyPr>
          <a:lstStyle/>
          <a:p>
            <a:r>
              <a:rPr lang="de-DE" smtClean="0"/>
              <a:t>Titelmasterformat durch Klicken bearbeiten</a:t>
            </a:r>
            <a:endParaRPr dirty="0"/>
          </a:p>
        </p:txBody>
      </p:sp>
      <p:sp>
        <p:nvSpPr>
          <p:cNvPr id="4" name="Textebene 1…"/>
          <p:cNvSpPr txBox="1">
            <a:spLocks noGrp="1"/>
          </p:cNvSpPr>
          <p:nvPr>
            <p:ph idx="1" hasCustomPrompt="1"/>
          </p:nvPr>
        </p:nvSpPr>
        <p:spPr>
          <a:xfrm>
            <a:off x="635000" y="1679228"/>
            <a:ext cx="7874000" cy="4702100"/>
          </a:xfrm>
          <a:prstGeom prst="rect">
            <a:avLst/>
          </a:prstGeom>
          <a:ln w="3175">
            <a:miter lim="400000"/>
          </a:ln>
          <a:extLst>
            <a:ext uri="{C572A759-6A51-4108-AA02-DFA0A04FC94B}">
              <ma14:wrappingTextBoxFlag xmlns:ma14="http://schemas.microsoft.com/office/mac/drawingml/2011/main" xmlns="" val="1"/>
            </a:ext>
          </a:extLst>
        </p:spPr>
        <p:txBody>
          <a:bodyPr lIns="35718" tIns="35718" rIns="35718" bIns="35718">
            <a:normAutofit/>
          </a:bodyPr>
          <a:lstStyle>
            <a:lvl1pPr marL="342900" indent="-342900">
              <a:buFont typeface="Wingdings" panose="05000000000000000000" pitchFamily="2" charset="2"/>
              <a:buChar char="§"/>
              <a:defRPr sz="2400"/>
            </a:lvl1pPr>
            <a:lvl2pPr marL="342900" indent="-342900">
              <a:buFont typeface="Wingdings" panose="05000000000000000000" pitchFamily="2" charset="2"/>
              <a:buChar char="§"/>
              <a:defRPr sz="2000"/>
            </a:lvl2pPr>
            <a:lvl3pPr marL="625475" indent="-266700">
              <a:buFont typeface="Wingdings" panose="05000000000000000000" pitchFamily="2" charset="2"/>
              <a:buChar char="§"/>
              <a:defRPr sz="1800"/>
            </a:lvl3pPr>
            <a:lvl4pPr marL="808038" indent="-182563">
              <a:buFont typeface="Arial" panose="020B0604020202020204" pitchFamily="34" charset="0"/>
              <a:buChar char="•"/>
              <a:defRPr sz="1400"/>
            </a:lvl4pPr>
            <a:lvl5pPr marL="982663" indent="-174625">
              <a:buFont typeface="Arial" panose="020B0604020202020204" pitchFamily="34" charset="0"/>
              <a:buChar char="•"/>
              <a:defRPr/>
            </a:lvl5pPr>
          </a:lstStyle>
          <a:p>
            <a:r>
              <a:rPr dirty="0" err="1"/>
              <a:t>Textebene</a:t>
            </a:r>
            <a:r>
              <a:rPr dirty="0"/>
              <a:t> </a:t>
            </a:r>
            <a:r>
              <a:rPr dirty="0" smtClean="0"/>
              <a:t>1</a:t>
            </a:r>
            <a:endParaRPr lang="de-DE" dirty="0" smtClean="0"/>
          </a:p>
          <a:p>
            <a:pPr lvl="2"/>
            <a:r>
              <a:rPr dirty="0" err="1" smtClean="0"/>
              <a:t>Textebene</a:t>
            </a:r>
            <a:r>
              <a:rPr dirty="0" smtClean="0"/>
              <a:t> 2</a:t>
            </a:r>
            <a:endParaRPr lang="de-DE" dirty="0" smtClean="0"/>
          </a:p>
          <a:p>
            <a:pPr lvl="3"/>
            <a:r>
              <a:rPr dirty="0" err="1" smtClean="0"/>
              <a:t>Textebene</a:t>
            </a:r>
            <a:r>
              <a:rPr dirty="0" smtClean="0"/>
              <a:t> </a:t>
            </a:r>
            <a:r>
              <a:rPr dirty="0"/>
              <a:t>3</a:t>
            </a:r>
          </a:p>
          <a:p>
            <a:pPr lvl="4"/>
            <a:r>
              <a:rPr dirty="0" err="1"/>
              <a:t>Textebene</a:t>
            </a:r>
            <a:r>
              <a:rPr dirty="0"/>
              <a:t> </a:t>
            </a:r>
            <a:r>
              <a:rPr dirty="0" smtClean="0"/>
              <a:t>4</a:t>
            </a:r>
            <a:endParaRPr dirty="0"/>
          </a:p>
        </p:txBody>
      </p:sp>
    </p:spTree>
    <p:extLst>
      <p:ext uri="{BB962C8B-B14F-4D97-AF65-F5344CB8AC3E}">
        <p14:creationId xmlns:p14="http://schemas.microsoft.com/office/powerpoint/2010/main" val="428318415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 and image">
    <p:spTree>
      <p:nvGrpSpPr>
        <p:cNvPr id="1" name=""/>
        <p:cNvGrpSpPr/>
        <p:nvPr/>
      </p:nvGrpSpPr>
      <p:grpSpPr>
        <a:xfrm>
          <a:off x="0" y="0"/>
          <a:ext cx="0" cy="0"/>
          <a:chOff x="0" y="0"/>
          <a:chExt cx="0" cy="0"/>
        </a:xfrm>
      </p:grpSpPr>
      <p:sp>
        <p:nvSpPr>
          <p:cNvPr id="2" name="Titel 1"/>
          <p:cNvSpPr>
            <a:spLocks noGrp="1"/>
          </p:cNvSpPr>
          <p:nvPr>
            <p:ph type="title"/>
          </p:nvPr>
        </p:nvSpPr>
        <p:spPr>
          <a:xfrm>
            <a:off x="243032" y="238542"/>
            <a:ext cx="8657327" cy="616455"/>
          </a:xfrm>
        </p:spPr>
        <p:txBody>
          <a:bodyPr anchor="ctr" anchorCtr="0">
            <a:noAutofit/>
          </a:bodyPr>
          <a:lstStyle>
            <a:lvl1pPr>
              <a:lnSpc>
                <a:spcPct val="100000"/>
              </a:lnSpc>
              <a:defRPr sz="3200" b="0"/>
            </a:lvl1pPr>
          </a:lstStyle>
          <a:p>
            <a:endParaRPr lang="en-US" noProof="0" dirty="0"/>
          </a:p>
        </p:txBody>
      </p:sp>
      <p:sp>
        <p:nvSpPr>
          <p:cNvPr id="9" name="Textplatzhalter 7"/>
          <p:cNvSpPr>
            <a:spLocks noGrp="1"/>
          </p:cNvSpPr>
          <p:nvPr>
            <p:ph type="body" sz="quarter" idx="13"/>
          </p:nvPr>
        </p:nvSpPr>
        <p:spPr>
          <a:xfrm>
            <a:off x="243031" y="854994"/>
            <a:ext cx="8657327" cy="336244"/>
          </a:xfrm>
        </p:spPr>
        <p:txBody>
          <a:bodyPr lIns="0" tIns="0" rIns="0" bIns="0" anchor="t" anchorCtr="0">
            <a:noAutofit/>
          </a:bodyPr>
          <a:lstStyle>
            <a:lvl1pPr marL="0" indent="0">
              <a:buNone/>
              <a:defRPr sz="2000" b="0">
                <a:solidFill>
                  <a:srgbClr val="AFAFAF"/>
                </a:solidFill>
              </a:defRPr>
            </a:lvl1pPr>
          </a:lstStyle>
          <a:p>
            <a:pPr lvl="0"/>
            <a:r>
              <a:rPr lang="en-US" noProof="0" dirty="0" smtClean="0"/>
              <a:t>Click to edit Master text styles</a:t>
            </a:r>
          </a:p>
        </p:txBody>
      </p:sp>
      <p:sp>
        <p:nvSpPr>
          <p:cNvPr id="34" name="Datumsplatzhalter 33"/>
          <p:cNvSpPr>
            <a:spLocks noGrp="1"/>
          </p:cNvSpPr>
          <p:nvPr>
            <p:ph type="dt" sz="half" idx="14"/>
          </p:nvPr>
        </p:nvSpPr>
        <p:spPr>
          <a:xfrm>
            <a:off x="6244178" y="6300050"/>
            <a:ext cx="945123" cy="365125"/>
          </a:xfrm>
          <a:prstGeom prst="rect">
            <a:avLst/>
          </a:prstGeom>
        </p:spPr>
        <p:txBody>
          <a:bodyPr/>
          <a:lstStyle/>
          <a:p>
            <a:endParaRPr lang="en-US" noProof="0" dirty="0"/>
          </a:p>
        </p:txBody>
      </p:sp>
      <p:sp>
        <p:nvSpPr>
          <p:cNvPr id="6" name="Inhaltsplatzhalter 5"/>
          <p:cNvSpPr>
            <a:spLocks noGrp="1"/>
          </p:cNvSpPr>
          <p:nvPr>
            <p:ph sz="quarter" idx="17"/>
          </p:nvPr>
        </p:nvSpPr>
        <p:spPr>
          <a:xfrm>
            <a:off x="243033" y="1554163"/>
            <a:ext cx="4252809" cy="4248152"/>
          </a:xfrm>
        </p:spPr>
        <p:txBody>
          <a:bodyPr rIns="540000"/>
          <a:lstStyle>
            <a:lvl1pPr marL="0" indent="0">
              <a:lnSpc>
                <a:spcPct val="110000"/>
              </a:lnSpc>
              <a:spcBef>
                <a:spcPts val="0"/>
              </a:spcBef>
              <a:spcAft>
                <a:spcPts val="1000"/>
              </a:spcAft>
              <a:buClr>
                <a:srgbClr val="AFAFAF"/>
              </a:buClr>
              <a:buFont typeface="Arial" panose="020B0604020202020204" pitchFamily="34" charset="0"/>
              <a:buNone/>
              <a:defRPr>
                <a:solidFill>
                  <a:srgbClr val="646464"/>
                </a:solidFill>
              </a:defRPr>
            </a:lvl1pPr>
            <a:lvl2pPr marL="284400" indent="-284400">
              <a:lnSpc>
                <a:spcPct val="110000"/>
              </a:lnSpc>
              <a:spcBef>
                <a:spcPts val="0"/>
              </a:spcBef>
              <a:spcAft>
                <a:spcPts val="1000"/>
              </a:spcAft>
              <a:buClr>
                <a:srgbClr val="AFAFAF"/>
              </a:buClr>
              <a:buFont typeface="Arial" panose="020B0604020202020204" pitchFamily="34" charset="0"/>
              <a:buChar char="•"/>
              <a:defRPr sz="1600">
                <a:solidFill>
                  <a:srgbClr val="646464"/>
                </a:solidFill>
              </a:defRPr>
            </a:lvl2pPr>
            <a:lvl3pPr marL="568800" indent="-284400">
              <a:lnSpc>
                <a:spcPct val="110000"/>
              </a:lnSpc>
              <a:spcBef>
                <a:spcPts val="0"/>
              </a:spcBef>
              <a:spcAft>
                <a:spcPts val="1000"/>
              </a:spcAft>
              <a:buClr>
                <a:srgbClr val="AFAFAF"/>
              </a:buClr>
              <a:buFont typeface="Symbol" panose="05050102010706020507" pitchFamily="18" charset="2"/>
              <a:buChar char="-"/>
              <a:defRPr sz="1600">
                <a:solidFill>
                  <a:srgbClr val="646464"/>
                </a:solidFill>
              </a:defRPr>
            </a:lvl3pPr>
            <a:lvl4pPr marL="849600" indent="-284400">
              <a:lnSpc>
                <a:spcPct val="110000"/>
              </a:lnSpc>
              <a:spcBef>
                <a:spcPts val="0"/>
              </a:spcBef>
              <a:spcAft>
                <a:spcPts val="1000"/>
              </a:spcAft>
              <a:buClr>
                <a:srgbClr val="AFAFAF"/>
              </a:buClr>
              <a:buFont typeface="Symbol" panose="05050102010706020507" pitchFamily="18" charset="2"/>
              <a:buChar char="-"/>
              <a:defRPr sz="1600">
                <a:solidFill>
                  <a:srgbClr val="646464"/>
                </a:solidFill>
              </a:defRPr>
            </a:lvl4pPr>
            <a:lvl5pPr marL="1130400" indent="-284400">
              <a:lnSpc>
                <a:spcPct val="110000"/>
              </a:lnSpc>
              <a:spcBef>
                <a:spcPts val="0"/>
              </a:spcBef>
              <a:spcAft>
                <a:spcPts val="1000"/>
              </a:spcAft>
              <a:buClr>
                <a:srgbClr val="AFAFAF"/>
              </a:buClr>
              <a:buFont typeface="Symbol" panose="05050102010706020507" pitchFamily="18" charset="2"/>
              <a:buChar char="-"/>
              <a:defRPr sz="1600">
                <a:solidFill>
                  <a:srgbClr val="646464"/>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Bildplatzhalter 3"/>
          <p:cNvSpPr>
            <a:spLocks noGrp="1"/>
          </p:cNvSpPr>
          <p:nvPr>
            <p:ph type="pic" sz="quarter" idx="18"/>
          </p:nvPr>
        </p:nvSpPr>
        <p:spPr>
          <a:xfrm>
            <a:off x="4639816" y="1554163"/>
            <a:ext cx="4504185" cy="4248150"/>
          </a:xfrm>
        </p:spPr>
        <p:txBody>
          <a:bodyPr vert="horz" lIns="0" tIns="0" rIns="0" bIns="0" rtlCol="0" anchor="ctr">
            <a:normAutofit/>
          </a:bodyPr>
          <a:lstStyle>
            <a:lvl1pPr>
              <a:defRPr lang="de-DE">
                <a:solidFill>
                  <a:srgbClr val="AFAFAF"/>
                </a:solidFill>
              </a:defRPr>
            </a:lvl1pPr>
          </a:lstStyle>
          <a:p>
            <a:pPr marL="0" lvl="0" indent="0" algn="ctr">
              <a:buNone/>
            </a:pPr>
            <a:endParaRPr lang="de-DE" dirty="0"/>
          </a:p>
        </p:txBody>
      </p:sp>
      <p:sp>
        <p:nvSpPr>
          <p:cNvPr id="7" name="Textplatzhalter 6"/>
          <p:cNvSpPr>
            <a:spLocks noGrp="1"/>
          </p:cNvSpPr>
          <p:nvPr>
            <p:ph type="body" sz="quarter" idx="19"/>
          </p:nvPr>
        </p:nvSpPr>
        <p:spPr>
          <a:xfrm>
            <a:off x="4725015" y="5442313"/>
            <a:ext cx="4418985" cy="360000"/>
          </a:xfrm>
          <a:solidFill>
            <a:srgbClr val="FFFFFF">
              <a:alpha val="80000"/>
            </a:srgbClr>
          </a:solidFill>
        </p:spPr>
        <p:txBody>
          <a:bodyPr lIns="144000" tIns="72000" rIns="72000" bIns="36000" anchor="ctr" anchorCtr="0">
            <a:noAutofit/>
          </a:bodyPr>
          <a:lstStyle>
            <a:lvl1pPr marL="0" indent="0">
              <a:lnSpc>
                <a:spcPct val="85000"/>
              </a:lnSpc>
              <a:spcAft>
                <a:spcPts val="0"/>
              </a:spcAft>
              <a:buNone/>
              <a:defRPr/>
            </a:lvl1pPr>
            <a:lvl2pPr marL="176213" indent="0">
              <a:buNone/>
              <a:defRPr/>
            </a:lvl2pPr>
            <a:lvl3pPr marL="360362" indent="0">
              <a:buNone/>
              <a:defRPr/>
            </a:lvl3pPr>
            <a:lvl4pPr marL="536575" indent="0">
              <a:buNone/>
              <a:defRPr/>
            </a:lvl4pPr>
            <a:lvl5pPr marL="720725" indent="0">
              <a:buNone/>
              <a:defRPr/>
            </a:lvl5pPr>
          </a:lstStyle>
          <a:p>
            <a:pPr lvl="0"/>
            <a:r>
              <a:rPr lang="de-DE" dirty="0" smtClean="0"/>
              <a:t>Textmasterformat bearbeiten</a:t>
            </a:r>
            <a:endParaRPr lang="de-DE" dirty="0"/>
          </a:p>
        </p:txBody>
      </p:sp>
    </p:spTree>
    <p:extLst>
      <p:ext uri="{BB962C8B-B14F-4D97-AF65-F5344CB8AC3E}">
        <p14:creationId xmlns:p14="http://schemas.microsoft.com/office/powerpoint/2010/main" val="202514917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5_Volle Breite">
    <p:spTree>
      <p:nvGrpSpPr>
        <p:cNvPr id="1" name=""/>
        <p:cNvGrpSpPr/>
        <p:nvPr/>
      </p:nvGrpSpPr>
      <p:grpSpPr>
        <a:xfrm>
          <a:off x="0" y="0"/>
          <a:ext cx="0" cy="0"/>
          <a:chOff x="0" y="0"/>
          <a:chExt cx="0" cy="0"/>
        </a:xfrm>
      </p:grpSpPr>
      <p:sp>
        <p:nvSpPr>
          <p:cNvPr id="16" name="Foliennummer"/>
          <p:cNvSpPr txBox="1">
            <a:spLocks noGrp="1"/>
          </p:cNvSpPr>
          <p:nvPr>
            <p:ph type="sldNum" sz="quarter" idx="2"/>
          </p:nvPr>
        </p:nvSpPr>
        <p:spPr>
          <a:xfrm>
            <a:off x="4391206" y="6597352"/>
            <a:ext cx="352659" cy="241411"/>
          </a:xfrm>
          <a:prstGeom prst="rect">
            <a:avLst/>
          </a:prstGeom>
        </p:spPr>
        <p:txBody>
          <a:bodyPr/>
          <a:lstStyle/>
          <a:p>
            <a:pPr defTabSz="914400" hangingPunct="1">
              <a:lnSpc>
                <a:spcPct val="100000"/>
              </a:lnSpc>
            </a:pPr>
            <a:fld id="{86CB4B4D-7CA3-9044-876B-883B54F8677D}" type="slidenum">
              <a:rPr sz="1800" b="0" kern="1200"/>
              <a:pPr defTabSz="914400" hangingPunct="1">
                <a:lnSpc>
                  <a:spcPct val="100000"/>
                </a:lnSpc>
              </a:pPr>
              <a:t>‹Nr.›</a:t>
            </a:fld>
            <a:endParaRPr sz="1800" b="0" kern="1200"/>
          </a:p>
        </p:txBody>
      </p:sp>
      <p:sp>
        <p:nvSpPr>
          <p:cNvPr id="3" name="Titeltext"/>
          <p:cNvSpPr txBox="1">
            <a:spLocks noGrp="1"/>
          </p:cNvSpPr>
          <p:nvPr>
            <p:ph type="title"/>
          </p:nvPr>
        </p:nvSpPr>
        <p:spPr>
          <a:xfrm>
            <a:off x="634735" y="980728"/>
            <a:ext cx="7874001" cy="554038"/>
          </a:xfrm>
          <a:prstGeom prst="rect">
            <a:avLst/>
          </a:prstGeom>
          <a:ln w="3175">
            <a:miter lim="400000"/>
          </a:ln>
          <a:extLst>
            <a:ext uri="{C572A759-6A51-4108-AA02-DFA0A04FC94B}">
              <ma14:wrappingTextBoxFlag xmlns:ma14="http://schemas.microsoft.com/office/mac/drawingml/2011/main" xmlns="" val="1"/>
            </a:ext>
          </a:extLst>
        </p:spPr>
        <p:txBody>
          <a:bodyPr lIns="35718" tIns="35718" rIns="35718" bIns="35718" anchor="b">
            <a:normAutofit/>
          </a:bodyPr>
          <a:lstStyle/>
          <a:p>
            <a:r>
              <a:rPr lang="de-DE" smtClean="0"/>
              <a:t>Titelmasterformat durch Klicken bearbeiten</a:t>
            </a:r>
            <a:endParaRPr dirty="0"/>
          </a:p>
        </p:txBody>
      </p:sp>
      <p:sp>
        <p:nvSpPr>
          <p:cNvPr id="4" name="Textebene 1…"/>
          <p:cNvSpPr txBox="1">
            <a:spLocks noGrp="1"/>
          </p:cNvSpPr>
          <p:nvPr>
            <p:ph idx="1" hasCustomPrompt="1"/>
          </p:nvPr>
        </p:nvSpPr>
        <p:spPr>
          <a:xfrm>
            <a:off x="635000" y="1679228"/>
            <a:ext cx="7874000" cy="4702100"/>
          </a:xfrm>
          <a:prstGeom prst="rect">
            <a:avLst/>
          </a:prstGeom>
          <a:ln w="3175">
            <a:miter lim="400000"/>
          </a:ln>
          <a:extLst>
            <a:ext uri="{C572A759-6A51-4108-AA02-DFA0A04FC94B}">
              <ma14:wrappingTextBoxFlag xmlns:ma14="http://schemas.microsoft.com/office/mac/drawingml/2011/main" xmlns="" val="1"/>
            </a:ext>
          </a:extLst>
        </p:spPr>
        <p:txBody>
          <a:bodyPr lIns="35718" tIns="35718" rIns="35718" bIns="35718">
            <a:normAutofit/>
          </a:bodyPr>
          <a:lstStyle>
            <a:lvl1pPr marL="342900" indent="-342900">
              <a:buFont typeface="Wingdings" panose="05000000000000000000" pitchFamily="2" charset="2"/>
              <a:buChar char="§"/>
              <a:defRPr sz="2400"/>
            </a:lvl1pPr>
            <a:lvl2pPr marL="342900" indent="-342900">
              <a:buFont typeface="Wingdings" panose="05000000000000000000" pitchFamily="2" charset="2"/>
              <a:buChar char="§"/>
              <a:defRPr sz="2000"/>
            </a:lvl2pPr>
            <a:lvl3pPr marL="625475" indent="-266700">
              <a:buFont typeface="Wingdings" panose="05000000000000000000" pitchFamily="2" charset="2"/>
              <a:buChar char="§"/>
              <a:defRPr sz="1800"/>
            </a:lvl3pPr>
            <a:lvl4pPr marL="808038" indent="-182563">
              <a:buFont typeface="Arial" panose="020B0604020202020204" pitchFamily="34" charset="0"/>
              <a:buChar char="•"/>
              <a:defRPr sz="1400"/>
            </a:lvl4pPr>
            <a:lvl5pPr marL="982663" indent="-174625">
              <a:buFont typeface="Arial" panose="020B0604020202020204" pitchFamily="34" charset="0"/>
              <a:buChar char="•"/>
              <a:defRPr/>
            </a:lvl5pPr>
          </a:lstStyle>
          <a:p>
            <a:r>
              <a:rPr dirty="0" err="1"/>
              <a:t>Textebene</a:t>
            </a:r>
            <a:r>
              <a:rPr dirty="0"/>
              <a:t> </a:t>
            </a:r>
            <a:r>
              <a:rPr dirty="0" smtClean="0"/>
              <a:t>1</a:t>
            </a:r>
            <a:endParaRPr lang="de-DE" dirty="0" smtClean="0"/>
          </a:p>
          <a:p>
            <a:pPr lvl="2"/>
            <a:r>
              <a:rPr dirty="0" err="1" smtClean="0"/>
              <a:t>Textebene</a:t>
            </a:r>
            <a:r>
              <a:rPr dirty="0" smtClean="0"/>
              <a:t> 2</a:t>
            </a:r>
            <a:endParaRPr lang="de-DE" dirty="0" smtClean="0"/>
          </a:p>
          <a:p>
            <a:pPr lvl="3"/>
            <a:r>
              <a:rPr dirty="0" err="1" smtClean="0"/>
              <a:t>Textebene</a:t>
            </a:r>
            <a:r>
              <a:rPr dirty="0" smtClean="0"/>
              <a:t> </a:t>
            </a:r>
            <a:r>
              <a:rPr dirty="0"/>
              <a:t>3</a:t>
            </a:r>
          </a:p>
          <a:p>
            <a:pPr lvl="4"/>
            <a:r>
              <a:rPr dirty="0" err="1"/>
              <a:t>Textebene</a:t>
            </a:r>
            <a:r>
              <a:rPr dirty="0"/>
              <a:t> </a:t>
            </a:r>
            <a:r>
              <a:rPr dirty="0" smtClean="0"/>
              <a:t>4</a:t>
            </a:r>
            <a:endParaRPr dirty="0"/>
          </a:p>
        </p:txBody>
      </p:sp>
    </p:spTree>
    <p:extLst>
      <p:ext uri="{BB962C8B-B14F-4D97-AF65-F5344CB8AC3E}">
        <p14:creationId xmlns:p14="http://schemas.microsoft.com/office/powerpoint/2010/main" val="4127179217"/>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6_Volle Breite">
    <p:spTree>
      <p:nvGrpSpPr>
        <p:cNvPr id="1" name=""/>
        <p:cNvGrpSpPr/>
        <p:nvPr/>
      </p:nvGrpSpPr>
      <p:grpSpPr>
        <a:xfrm>
          <a:off x="0" y="0"/>
          <a:ext cx="0" cy="0"/>
          <a:chOff x="0" y="0"/>
          <a:chExt cx="0" cy="0"/>
        </a:xfrm>
      </p:grpSpPr>
      <p:sp>
        <p:nvSpPr>
          <p:cNvPr id="16" name="Foliennummer"/>
          <p:cNvSpPr txBox="1">
            <a:spLocks noGrp="1"/>
          </p:cNvSpPr>
          <p:nvPr>
            <p:ph type="sldNum" sz="quarter" idx="2"/>
          </p:nvPr>
        </p:nvSpPr>
        <p:spPr>
          <a:xfrm>
            <a:off x="4391206" y="6597352"/>
            <a:ext cx="352659" cy="241411"/>
          </a:xfrm>
          <a:prstGeom prst="rect">
            <a:avLst/>
          </a:prstGeom>
        </p:spPr>
        <p:txBody>
          <a:bodyPr/>
          <a:lstStyle/>
          <a:p>
            <a:pPr defTabSz="914400" hangingPunct="1">
              <a:lnSpc>
                <a:spcPct val="100000"/>
              </a:lnSpc>
            </a:pPr>
            <a:fld id="{86CB4B4D-7CA3-9044-876B-883B54F8677D}" type="slidenum">
              <a:rPr sz="1800" b="0" kern="1200"/>
              <a:pPr defTabSz="914400" hangingPunct="1">
                <a:lnSpc>
                  <a:spcPct val="100000"/>
                </a:lnSpc>
              </a:pPr>
              <a:t>‹Nr.›</a:t>
            </a:fld>
            <a:endParaRPr sz="1800" b="0" kern="1200"/>
          </a:p>
        </p:txBody>
      </p:sp>
      <p:sp>
        <p:nvSpPr>
          <p:cNvPr id="3" name="Titeltext"/>
          <p:cNvSpPr txBox="1">
            <a:spLocks noGrp="1"/>
          </p:cNvSpPr>
          <p:nvPr>
            <p:ph type="title"/>
          </p:nvPr>
        </p:nvSpPr>
        <p:spPr>
          <a:xfrm>
            <a:off x="634735" y="980728"/>
            <a:ext cx="7874001" cy="554038"/>
          </a:xfrm>
          <a:prstGeom prst="rect">
            <a:avLst/>
          </a:prstGeom>
          <a:ln w="3175">
            <a:miter lim="400000"/>
          </a:ln>
          <a:extLst>
            <a:ext uri="{C572A759-6A51-4108-AA02-DFA0A04FC94B}">
              <ma14:wrappingTextBoxFlag xmlns:ma14="http://schemas.microsoft.com/office/mac/drawingml/2011/main" xmlns="" val="1"/>
            </a:ext>
          </a:extLst>
        </p:spPr>
        <p:txBody>
          <a:bodyPr lIns="35718" tIns="35718" rIns="35718" bIns="35718" anchor="b">
            <a:normAutofit/>
          </a:bodyPr>
          <a:lstStyle/>
          <a:p>
            <a:r>
              <a:rPr lang="de-DE" smtClean="0"/>
              <a:t>Titelmasterformat durch Klicken bearbeiten</a:t>
            </a:r>
            <a:endParaRPr dirty="0"/>
          </a:p>
        </p:txBody>
      </p:sp>
      <p:sp>
        <p:nvSpPr>
          <p:cNvPr id="4" name="Textebene 1…"/>
          <p:cNvSpPr txBox="1">
            <a:spLocks noGrp="1"/>
          </p:cNvSpPr>
          <p:nvPr>
            <p:ph idx="1" hasCustomPrompt="1"/>
          </p:nvPr>
        </p:nvSpPr>
        <p:spPr>
          <a:xfrm>
            <a:off x="635000" y="1679228"/>
            <a:ext cx="7874000" cy="4702100"/>
          </a:xfrm>
          <a:prstGeom prst="rect">
            <a:avLst/>
          </a:prstGeom>
          <a:ln w="3175">
            <a:miter lim="400000"/>
          </a:ln>
          <a:extLst>
            <a:ext uri="{C572A759-6A51-4108-AA02-DFA0A04FC94B}">
              <ma14:wrappingTextBoxFlag xmlns:ma14="http://schemas.microsoft.com/office/mac/drawingml/2011/main" xmlns="" val="1"/>
            </a:ext>
          </a:extLst>
        </p:spPr>
        <p:txBody>
          <a:bodyPr lIns="35718" tIns="35718" rIns="35718" bIns="35718">
            <a:normAutofit/>
          </a:bodyPr>
          <a:lstStyle>
            <a:lvl1pPr marL="342900" indent="-342900">
              <a:buFont typeface="Wingdings" panose="05000000000000000000" pitchFamily="2" charset="2"/>
              <a:buChar char="§"/>
              <a:defRPr sz="2400"/>
            </a:lvl1pPr>
            <a:lvl2pPr marL="342900" indent="-342900">
              <a:buFont typeface="Wingdings" panose="05000000000000000000" pitchFamily="2" charset="2"/>
              <a:buChar char="§"/>
              <a:defRPr sz="2000"/>
            </a:lvl2pPr>
            <a:lvl3pPr marL="625475" indent="-266700">
              <a:buFont typeface="Wingdings" panose="05000000000000000000" pitchFamily="2" charset="2"/>
              <a:buChar char="§"/>
              <a:defRPr sz="1800"/>
            </a:lvl3pPr>
            <a:lvl4pPr marL="808038" indent="-182563">
              <a:buFont typeface="Arial" panose="020B0604020202020204" pitchFamily="34" charset="0"/>
              <a:buChar char="•"/>
              <a:defRPr sz="1400"/>
            </a:lvl4pPr>
            <a:lvl5pPr marL="982663" indent="-174625">
              <a:buFont typeface="Arial" panose="020B0604020202020204" pitchFamily="34" charset="0"/>
              <a:buChar char="•"/>
              <a:defRPr/>
            </a:lvl5pPr>
          </a:lstStyle>
          <a:p>
            <a:r>
              <a:rPr dirty="0" err="1"/>
              <a:t>Textebene</a:t>
            </a:r>
            <a:r>
              <a:rPr dirty="0"/>
              <a:t> </a:t>
            </a:r>
            <a:r>
              <a:rPr dirty="0" smtClean="0"/>
              <a:t>1</a:t>
            </a:r>
            <a:endParaRPr lang="de-DE" dirty="0" smtClean="0"/>
          </a:p>
          <a:p>
            <a:pPr lvl="2"/>
            <a:r>
              <a:rPr dirty="0" err="1" smtClean="0"/>
              <a:t>Textebene</a:t>
            </a:r>
            <a:r>
              <a:rPr dirty="0" smtClean="0"/>
              <a:t> 2</a:t>
            </a:r>
            <a:endParaRPr lang="de-DE" dirty="0" smtClean="0"/>
          </a:p>
          <a:p>
            <a:pPr lvl="3"/>
            <a:r>
              <a:rPr dirty="0" err="1" smtClean="0"/>
              <a:t>Textebene</a:t>
            </a:r>
            <a:r>
              <a:rPr dirty="0" smtClean="0"/>
              <a:t> </a:t>
            </a:r>
            <a:r>
              <a:rPr dirty="0"/>
              <a:t>3</a:t>
            </a:r>
          </a:p>
          <a:p>
            <a:pPr lvl="4"/>
            <a:r>
              <a:rPr dirty="0" err="1"/>
              <a:t>Textebene</a:t>
            </a:r>
            <a:r>
              <a:rPr dirty="0"/>
              <a:t> </a:t>
            </a:r>
            <a:r>
              <a:rPr dirty="0" smtClean="0"/>
              <a:t>4</a:t>
            </a:r>
            <a:endParaRPr dirty="0"/>
          </a:p>
        </p:txBody>
      </p:sp>
    </p:spTree>
    <p:extLst>
      <p:ext uri="{BB962C8B-B14F-4D97-AF65-F5344CB8AC3E}">
        <p14:creationId xmlns:p14="http://schemas.microsoft.com/office/powerpoint/2010/main" val="4160958345"/>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7_Volle Breite">
    <p:spTree>
      <p:nvGrpSpPr>
        <p:cNvPr id="1" name=""/>
        <p:cNvGrpSpPr/>
        <p:nvPr/>
      </p:nvGrpSpPr>
      <p:grpSpPr>
        <a:xfrm>
          <a:off x="0" y="0"/>
          <a:ext cx="0" cy="0"/>
          <a:chOff x="0" y="0"/>
          <a:chExt cx="0" cy="0"/>
        </a:xfrm>
      </p:grpSpPr>
      <p:sp>
        <p:nvSpPr>
          <p:cNvPr id="16" name="Foliennummer"/>
          <p:cNvSpPr txBox="1">
            <a:spLocks noGrp="1"/>
          </p:cNvSpPr>
          <p:nvPr>
            <p:ph type="sldNum" sz="quarter" idx="2"/>
          </p:nvPr>
        </p:nvSpPr>
        <p:spPr>
          <a:xfrm>
            <a:off x="4391206" y="6597352"/>
            <a:ext cx="352659" cy="241411"/>
          </a:xfrm>
          <a:prstGeom prst="rect">
            <a:avLst/>
          </a:prstGeom>
        </p:spPr>
        <p:txBody>
          <a:bodyPr/>
          <a:lstStyle/>
          <a:p>
            <a:pPr defTabSz="914400" hangingPunct="1">
              <a:lnSpc>
                <a:spcPct val="100000"/>
              </a:lnSpc>
            </a:pPr>
            <a:fld id="{86CB4B4D-7CA3-9044-876B-883B54F8677D}" type="slidenum">
              <a:rPr sz="1800" b="0" kern="1200"/>
              <a:pPr defTabSz="914400" hangingPunct="1">
                <a:lnSpc>
                  <a:spcPct val="100000"/>
                </a:lnSpc>
              </a:pPr>
              <a:t>‹Nr.›</a:t>
            </a:fld>
            <a:endParaRPr sz="1800" b="0" kern="1200"/>
          </a:p>
        </p:txBody>
      </p:sp>
      <p:sp>
        <p:nvSpPr>
          <p:cNvPr id="3" name="Titeltext"/>
          <p:cNvSpPr txBox="1">
            <a:spLocks noGrp="1"/>
          </p:cNvSpPr>
          <p:nvPr>
            <p:ph type="title"/>
          </p:nvPr>
        </p:nvSpPr>
        <p:spPr>
          <a:xfrm>
            <a:off x="634735" y="980728"/>
            <a:ext cx="7874001" cy="554038"/>
          </a:xfrm>
          <a:prstGeom prst="rect">
            <a:avLst/>
          </a:prstGeom>
          <a:ln w="3175">
            <a:miter lim="400000"/>
          </a:ln>
          <a:extLst>
            <a:ext uri="{C572A759-6A51-4108-AA02-DFA0A04FC94B}">
              <ma14:wrappingTextBoxFlag xmlns:ma14="http://schemas.microsoft.com/office/mac/drawingml/2011/main" xmlns="" val="1"/>
            </a:ext>
          </a:extLst>
        </p:spPr>
        <p:txBody>
          <a:bodyPr lIns="35718" tIns="35718" rIns="35718" bIns="35718" anchor="b">
            <a:normAutofit/>
          </a:bodyPr>
          <a:lstStyle/>
          <a:p>
            <a:r>
              <a:rPr lang="de-DE" smtClean="0"/>
              <a:t>Titelmasterformat durch Klicken bearbeiten</a:t>
            </a:r>
            <a:endParaRPr dirty="0"/>
          </a:p>
        </p:txBody>
      </p:sp>
      <p:sp>
        <p:nvSpPr>
          <p:cNvPr id="4" name="Textebene 1…"/>
          <p:cNvSpPr txBox="1">
            <a:spLocks noGrp="1"/>
          </p:cNvSpPr>
          <p:nvPr>
            <p:ph idx="1" hasCustomPrompt="1"/>
          </p:nvPr>
        </p:nvSpPr>
        <p:spPr>
          <a:xfrm>
            <a:off x="635000" y="1679228"/>
            <a:ext cx="7874000" cy="4702100"/>
          </a:xfrm>
          <a:prstGeom prst="rect">
            <a:avLst/>
          </a:prstGeom>
          <a:ln w="3175">
            <a:miter lim="400000"/>
          </a:ln>
          <a:extLst>
            <a:ext uri="{C572A759-6A51-4108-AA02-DFA0A04FC94B}">
              <ma14:wrappingTextBoxFlag xmlns:ma14="http://schemas.microsoft.com/office/mac/drawingml/2011/main" xmlns="" val="1"/>
            </a:ext>
          </a:extLst>
        </p:spPr>
        <p:txBody>
          <a:bodyPr lIns="35718" tIns="35718" rIns="35718" bIns="35718">
            <a:normAutofit/>
          </a:bodyPr>
          <a:lstStyle>
            <a:lvl1pPr marL="342900" indent="-342900">
              <a:buFont typeface="Wingdings" panose="05000000000000000000" pitchFamily="2" charset="2"/>
              <a:buChar char="§"/>
              <a:defRPr sz="2400"/>
            </a:lvl1pPr>
            <a:lvl2pPr marL="342900" indent="-342900">
              <a:buFont typeface="Wingdings" panose="05000000000000000000" pitchFamily="2" charset="2"/>
              <a:buChar char="§"/>
              <a:defRPr sz="2000"/>
            </a:lvl2pPr>
            <a:lvl3pPr marL="625475" indent="-266700">
              <a:buFont typeface="Wingdings" panose="05000000000000000000" pitchFamily="2" charset="2"/>
              <a:buChar char="§"/>
              <a:defRPr sz="1800"/>
            </a:lvl3pPr>
            <a:lvl4pPr marL="808038" indent="-182563">
              <a:buFont typeface="Arial" panose="020B0604020202020204" pitchFamily="34" charset="0"/>
              <a:buChar char="•"/>
              <a:defRPr sz="1400"/>
            </a:lvl4pPr>
            <a:lvl5pPr marL="982663" indent="-174625">
              <a:buFont typeface="Arial" panose="020B0604020202020204" pitchFamily="34" charset="0"/>
              <a:buChar char="•"/>
              <a:defRPr/>
            </a:lvl5pPr>
          </a:lstStyle>
          <a:p>
            <a:r>
              <a:rPr dirty="0" err="1"/>
              <a:t>Textebene</a:t>
            </a:r>
            <a:r>
              <a:rPr dirty="0"/>
              <a:t> </a:t>
            </a:r>
            <a:r>
              <a:rPr dirty="0" smtClean="0"/>
              <a:t>1</a:t>
            </a:r>
            <a:endParaRPr lang="de-DE" dirty="0" smtClean="0"/>
          </a:p>
          <a:p>
            <a:pPr lvl="2"/>
            <a:r>
              <a:rPr dirty="0" err="1" smtClean="0"/>
              <a:t>Textebene</a:t>
            </a:r>
            <a:r>
              <a:rPr dirty="0" smtClean="0"/>
              <a:t> 2</a:t>
            </a:r>
            <a:endParaRPr lang="de-DE" dirty="0" smtClean="0"/>
          </a:p>
          <a:p>
            <a:pPr lvl="3"/>
            <a:r>
              <a:rPr dirty="0" err="1" smtClean="0"/>
              <a:t>Textebene</a:t>
            </a:r>
            <a:r>
              <a:rPr dirty="0" smtClean="0"/>
              <a:t> </a:t>
            </a:r>
            <a:r>
              <a:rPr dirty="0"/>
              <a:t>3</a:t>
            </a:r>
          </a:p>
          <a:p>
            <a:pPr lvl="4"/>
            <a:r>
              <a:rPr dirty="0" err="1"/>
              <a:t>Textebene</a:t>
            </a:r>
            <a:r>
              <a:rPr dirty="0"/>
              <a:t> </a:t>
            </a:r>
            <a:r>
              <a:rPr dirty="0" smtClean="0"/>
              <a:t>4</a:t>
            </a:r>
            <a:endParaRPr dirty="0"/>
          </a:p>
        </p:txBody>
      </p:sp>
    </p:spTree>
    <p:extLst>
      <p:ext uri="{BB962C8B-B14F-4D97-AF65-F5344CB8AC3E}">
        <p14:creationId xmlns:p14="http://schemas.microsoft.com/office/powerpoint/2010/main" val="1438936775"/>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938518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8_Volle Breite">
    <p:spTree>
      <p:nvGrpSpPr>
        <p:cNvPr id="1" name=""/>
        <p:cNvGrpSpPr/>
        <p:nvPr/>
      </p:nvGrpSpPr>
      <p:grpSpPr>
        <a:xfrm>
          <a:off x="0" y="0"/>
          <a:ext cx="0" cy="0"/>
          <a:chOff x="0" y="0"/>
          <a:chExt cx="0" cy="0"/>
        </a:xfrm>
      </p:grpSpPr>
      <p:sp>
        <p:nvSpPr>
          <p:cNvPr id="16" name="Foliennummer"/>
          <p:cNvSpPr txBox="1">
            <a:spLocks noGrp="1"/>
          </p:cNvSpPr>
          <p:nvPr>
            <p:ph type="sldNum" sz="quarter" idx="2"/>
          </p:nvPr>
        </p:nvSpPr>
        <p:spPr>
          <a:xfrm>
            <a:off x="4391206" y="6597352"/>
            <a:ext cx="352659" cy="241411"/>
          </a:xfrm>
          <a:prstGeom prst="rect">
            <a:avLst/>
          </a:prstGeom>
        </p:spPr>
        <p:txBody>
          <a:bodyPr/>
          <a:lstStyle/>
          <a:p>
            <a:pPr defTabSz="914400" hangingPunct="1">
              <a:lnSpc>
                <a:spcPct val="100000"/>
              </a:lnSpc>
            </a:pPr>
            <a:fld id="{86CB4B4D-7CA3-9044-876B-883B54F8677D}" type="slidenum">
              <a:rPr sz="1800" b="0" kern="1200"/>
              <a:pPr defTabSz="914400" hangingPunct="1">
                <a:lnSpc>
                  <a:spcPct val="100000"/>
                </a:lnSpc>
              </a:pPr>
              <a:t>‹Nr.›</a:t>
            </a:fld>
            <a:endParaRPr sz="1800" b="0" kern="1200"/>
          </a:p>
        </p:txBody>
      </p:sp>
      <p:sp>
        <p:nvSpPr>
          <p:cNvPr id="3" name="Titeltext"/>
          <p:cNvSpPr txBox="1">
            <a:spLocks noGrp="1"/>
          </p:cNvSpPr>
          <p:nvPr>
            <p:ph type="title"/>
          </p:nvPr>
        </p:nvSpPr>
        <p:spPr>
          <a:xfrm>
            <a:off x="634735" y="980728"/>
            <a:ext cx="7874001" cy="554038"/>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b">
            <a:normAutofit/>
          </a:bodyPr>
          <a:lstStyle/>
          <a:p>
            <a:r>
              <a:rPr lang="de-DE" smtClean="0"/>
              <a:t>Titelmasterformat durch Klicken bearbeiten</a:t>
            </a:r>
            <a:endParaRPr dirty="0"/>
          </a:p>
        </p:txBody>
      </p:sp>
      <p:sp>
        <p:nvSpPr>
          <p:cNvPr id="4" name="Textebene 1…"/>
          <p:cNvSpPr txBox="1">
            <a:spLocks noGrp="1"/>
          </p:cNvSpPr>
          <p:nvPr>
            <p:ph idx="1" hasCustomPrompt="1"/>
          </p:nvPr>
        </p:nvSpPr>
        <p:spPr>
          <a:xfrm>
            <a:off x="635000" y="1679228"/>
            <a:ext cx="7874000" cy="4702100"/>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ormAutofit/>
          </a:bodyPr>
          <a:lstStyle>
            <a:lvl1pPr marL="342900" indent="-342900">
              <a:buFont typeface="Wingdings" panose="05000000000000000000" pitchFamily="2" charset="2"/>
              <a:buChar char="§"/>
              <a:defRPr sz="2400"/>
            </a:lvl1pPr>
            <a:lvl2pPr marL="342900" indent="-342900">
              <a:buFont typeface="Wingdings" panose="05000000000000000000" pitchFamily="2" charset="2"/>
              <a:buChar char="§"/>
              <a:defRPr sz="2000"/>
            </a:lvl2pPr>
            <a:lvl3pPr marL="625475" indent="-266700">
              <a:buFont typeface="Wingdings" panose="05000000000000000000" pitchFamily="2" charset="2"/>
              <a:buChar char="§"/>
              <a:defRPr sz="1800"/>
            </a:lvl3pPr>
            <a:lvl4pPr marL="808038" indent="-182563">
              <a:buFont typeface="Arial" panose="020B0604020202020204" pitchFamily="34" charset="0"/>
              <a:buChar char="•"/>
              <a:defRPr sz="1400"/>
            </a:lvl4pPr>
            <a:lvl5pPr marL="982663" indent="-174625">
              <a:buFont typeface="Arial" panose="020B0604020202020204" pitchFamily="34" charset="0"/>
              <a:buChar char="•"/>
              <a:defRPr/>
            </a:lvl5pPr>
          </a:lstStyle>
          <a:p>
            <a:r>
              <a:rPr dirty="0" err="1"/>
              <a:t>Textebene</a:t>
            </a:r>
            <a:r>
              <a:rPr dirty="0"/>
              <a:t> </a:t>
            </a:r>
            <a:r>
              <a:rPr dirty="0" smtClean="0"/>
              <a:t>1</a:t>
            </a:r>
            <a:endParaRPr lang="de-DE" dirty="0" smtClean="0"/>
          </a:p>
          <a:p>
            <a:pPr lvl="2"/>
            <a:r>
              <a:rPr dirty="0" err="1" smtClean="0"/>
              <a:t>Textebene</a:t>
            </a:r>
            <a:r>
              <a:rPr dirty="0" smtClean="0"/>
              <a:t> 2</a:t>
            </a:r>
            <a:endParaRPr lang="de-DE" dirty="0" smtClean="0"/>
          </a:p>
          <a:p>
            <a:pPr lvl="3"/>
            <a:r>
              <a:rPr dirty="0" err="1" smtClean="0"/>
              <a:t>Textebene</a:t>
            </a:r>
            <a:r>
              <a:rPr dirty="0" smtClean="0"/>
              <a:t> </a:t>
            </a:r>
            <a:r>
              <a:rPr dirty="0"/>
              <a:t>3</a:t>
            </a:r>
          </a:p>
          <a:p>
            <a:pPr lvl="4"/>
            <a:r>
              <a:rPr dirty="0" err="1"/>
              <a:t>Textebene</a:t>
            </a:r>
            <a:r>
              <a:rPr dirty="0"/>
              <a:t> </a:t>
            </a:r>
            <a:r>
              <a:rPr dirty="0" smtClean="0"/>
              <a:t>4</a:t>
            </a:r>
            <a:endParaRPr dirty="0"/>
          </a:p>
        </p:txBody>
      </p:sp>
    </p:spTree>
    <p:extLst>
      <p:ext uri="{BB962C8B-B14F-4D97-AF65-F5344CB8AC3E}">
        <p14:creationId xmlns:p14="http://schemas.microsoft.com/office/powerpoint/2010/main" val="3377120088"/>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9_Volle Breite">
    <p:spTree>
      <p:nvGrpSpPr>
        <p:cNvPr id="1" name=""/>
        <p:cNvGrpSpPr/>
        <p:nvPr/>
      </p:nvGrpSpPr>
      <p:grpSpPr>
        <a:xfrm>
          <a:off x="0" y="0"/>
          <a:ext cx="0" cy="0"/>
          <a:chOff x="0" y="0"/>
          <a:chExt cx="0" cy="0"/>
        </a:xfrm>
      </p:grpSpPr>
      <p:sp>
        <p:nvSpPr>
          <p:cNvPr id="16" name="Foliennummer"/>
          <p:cNvSpPr txBox="1">
            <a:spLocks noGrp="1"/>
          </p:cNvSpPr>
          <p:nvPr>
            <p:ph type="sldNum" sz="quarter" idx="2"/>
          </p:nvPr>
        </p:nvSpPr>
        <p:spPr>
          <a:xfrm>
            <a:off x="4391206" y="6597352"/>
            <a:ext cx="352659" cy="241411"/>
          </a:xfrm>
          <a:prstGeom prst="rect">
            <a:avLst/>
          </a:prstGeom>
        </p:spPr>
        <p:txBody>
          <a:bodyPr/>
          <a:lstStyle/>
          <a:p>
            <a:pPr defTabSz="914400" hangingPunct="1">
              <a:lnSpc>
                <a:spcPct val="100000"/>
              </a:lnSpc>
            </a:pPr>
            <a:fld id="{86CB4B4D-7CA3-9044-876B-883B54F8677D}" type="slidenum">
              <a:rPr sz="1800" b="0" kern="1200"/>
              <a:pPr defTabSz="914400" hangingPunct="1">
                <a:lnSpc>
                  <a:spcPct val="100000"/>
                </a:lnSpc>
              </a:pPr>
              <a:t>‹Nr.›</a:t>
            </a:fld>
            <a:endParaRPr sz="1800" b="0" kern="1200"/>
          </a:p>
        </p:txBody>
      </p:sp>
      <p:sp>
        <p:nvSpPr>
          <p:cNvPr id="3" name="Titeltext"/>
          <p:cNvSpPr txBox="1">
            <a:spLocks noGrp="1"/>
          </p:cNvSpPr>
          <p:nvPr>
            <p:ph type="title"/>
          </p:nvPr>
        </p:nvSpPr>
        <p:spPr>
          <a:xfrm>
            <a:off x="634735" y="980728"/>
            <a:ext cx="7874001" cy="554038"/>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b">
            <a:normAutofit/>
          </a:bodyPr>
          <a:lstStyle/>
          <a:p>
            <a:r>
              <a:rPr lang="de-DE" smtClean="0"/>
              <a:t>Titelmasterformat durch Klicken bearbeiten</a:t>
            </a:r>
            <a:endParaRPr dirty="0"/>
          </a:p>
        </p:txBody>
      </p:sp>
      <p:sp>
        <p:nvSpPr>
          <p:cNvPr id="4" name="Textebene 1…"/>
          <p:cNvSpPr txBox="1">
            <a:spLocks noGrp="1"/>
          </p:cNvSpPr>
          <p:nvPr>
            <p:ph idx="1" hasCustomPrompt="1"/>
          </p:nvPr>
        </p:nvSpPr>
        <p:spPr>
          <a:xfrm>
            <a:off x="635000" y="1679228"/>
            <a:ext cx="7874000" cy="4702100"/>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ormAutofit/>
          </a:bodyPr>
          <a:lstStyle>
            <a:lvl1pPr marL="342900" indent="-342900">
              <a:buFont typeface="Wingdings" panose="05000000000000000000" pitchFamily="2" charset="2"/>
              <a:buChar char="§"/>
              <a:defRPr sz="2400"/>
            </a:lvl1pPr>
            <a:lvl2pPr marL="342900" indent="-342900">
              <a:buFont typeface="Wingdings" panose="05000000000000000000" pitchFamily="2" charset="2"/>
              <a:buChar char="§"/>
              <a:defRPr sz="2000"/>
            </a:lvl2pPr>
            <a:lvl3pPr marL="625475" indent="-266700">
              <a:buFont typeface="Wingdings" panose="05000000000000000000" pitchFamily="2" charset="2"/>
              <a:buChar char="§"/>
              <a:defRPr sz="1800"/>
            </a:lvl3pPr>
            <a:lvl4pPr marL="808038" indent="-182563">
              <a:buFont typeface="Arial" panose="020B0604020202020204" pitchFamily="34" charset="0"/>
              <a:buChar char="•"/>
              <a:defRPr sz="1400"/>
            </a:lvl4pPr>
            <a:lvl5pPr marL="982663" indent="-174625">
              <a:buFont typeface="Arial" panose="020B0604020202020204" pitchFamily="34" charset="0"/>
              <a:buChar char="•"/>
              <a:defRPr/>
            </a:lvl5pPr>
          </a:lstStyle>
          <a:p>
            <a:r>
              <a:rPr dirty="0" err="1"/>
              <a:t>Textebene</a:t>
            </a:r>
            <a:r>
              <a:rPr dirty="0"/>
              <a:t> </a:t>
            </a:r>
            <a:r>
              <a:rPr dirty="0" smtClean="0"/>
              <a:t>1</a:t>
            </a:r>
            <a:endParaRPr lang="de-DE" dirty="0" smtClean="0"/>
          </a:p>
          <a:p>
            <a:pPr lvl="2"/>
            <a:r>
              <a:rPr dirty="0" err="1" smtClean="0"/>
              <a:t>Textebene</a:t>
            </a:r>
            <a:r>
              <a:rPr dirty="0" smtClean="0"/>
              <a:t> 2</a:t>
            </a:r>
            <a:endParaRPr lang="de-DE" dirty="0" smtClean="0"/>
          </a:p>
          <a:p>
            <a:pPr lvl="3"/>
            <a:r>
              <a:rPr dirty="0" err="1" smtClean="0"/>
              <a:t>Textebene</a:t>
            </a:r>
            <a:r>
              <a:rPr dirty="0" smtClean="0"/>
              <a:t> </a:t>
            </a:r>
            <a:r>
              <a:rPr dirty="0"/>
              <a:t>3</a:t>
            </a:r>
          </a:p>
          <a:p>
            <a:pPr lvl="4"/>
            <a:r>
              <a:rPr dirty="0" err="1"/>
              <a:t>Textebene</a:t>
            </a:r>
            <a:r>
              <a:rPr dirty="0"/>
              <a:t> </a:t>
            </a:r>
            <a:r>
              <a:rPr dirty="0" smtClean="0"/>
              <a:t>4</a:t>
            </a:r>
            <a:endParaRPr dirty="0"/>
          </a:p>
        </p:txBody>
      </p:sp>
    </p:spTree>
    <p:extLst>
      <p:ext uri="{BB962C8B-B14F-4D97-AF65-F5344CB8AC3E}">
        <p14:creationId xmlns:p14="http://schemas.microsoft.com/office/powerpoint/2010/main" val="2751760564"/>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0_Volle Breite">
    <p:spTree>
      <p:nvGrpSpPr>
        <p:cNvPr id="1" name=""/>
        <p:cNvGrpSpPr/>
        <p:nvPr/>
      </p:nvGrpSpPr>
      <p:grpSpPr>
        <a:xfrm>
          <a:off x="0" y="0"/>
          <a:ext cx="0" cy="0"/>
          <a:chOff x="0" y="0"/>
          <a:chExt cx="0" cy="0"/>
        </a:xfrm>
      </p:grpSpPr>
      <p:sp>
        <p:nvSpPr>
          <p:cNvPr id="16" name="Foliennummer"/>
          <p:cNvSpPr txBox="1">
            <a:spLocks noGrp="1"/>
          </p:cNvSpPr>
          <p:nvPr>
            <p:ph type="sldNum" sz="quarter" idx="2"/>
          </p:nvPr>
        </p:nvSpPr>
        <p:spPr>
          <a:xfrm>
            <a:off x="4391206" y="6597352"/>
            <a:ext cx="352659" cy="241411"/>
          </a:xfrm>
          <a:prstGeom prst="rect">
            <a:avLst/>
          </a:prstGeom>
        </p:spPr>
        <p:txBody>
          <a:bodyPr/>
          <a:lstStyle/>
          <a:p>
            <a:pPr defTabSz="914400" hangingPunct="1">
              <a:lnSpc>
                <a:spcPct val="100000"/>
              </a:lnSpc>
            </a:pPr>
            <a:fld id="{86CB4B4D-7CA3-9044-876B-883B54F8677D}" type="slidenum">
              <a:rPr sz="1800" b="0" kern="1200"/>
              <a:pPr defTabSz="914400" hangingPunct="1">
                <a:lnSpc>
                  <a:spcPct val="100000"/>
                </a:lnSpc>
              </a:pPr>
              <a:t>‹Nr.›</a:t>
            </a:fld>
            <a:endParaRPr sz="1800" b="0" kern="1200"/>
          </a:p>
        </p:txBody>
      </p:sp>
      <p:sp>
        <p:nvSpPr>
          <p:cNvPr id="3" name="Titeltext"/>
          <p:cNvSpPr txBox="1">
            <a:spLocks noGrp="1"/>
          </p:cNvSpPr>
          <p:nvPr>
            <p:ph type="title"/>
          </p:nvPr>
        </p:nvSpPr>
        <p:spPr>
          <a:xfrm>
            <a:off x="634735" y="980728"/>
            <a:ext cx="7874001" cy="554038"/>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b">
            <a:normAutofit/>
          </a:bodyPr>
          <a:lstStyle/>
          <a:p>
            <a:r>
              <a:rPr lang="de-DE" smtClean="0"/>
              <a:t>Titelmasterformat durch Klicken bearbeiten</a:t>
            </a:r>
            <a:endParaRPr dirty="0"/>
          </a:p>
        </p:txBody>
      </p:sp>
      <p:sp>
        <p:nvSpPr>
          <p:cNvPr id="4" name="Textebene 1…"/>
          <p:cNvSpPr txBox="1">
            <a:spLocks noGrp="1"/>
          </p:cNvSpPr>
          <p:nvPr>
            <p:ph idx="1" hasCustomPrompt="1"/>
          </p:nvPr>
        </p:nvSpPr>
        <p:spPr>
          <a:xfrm>
            <a:off x="635000" y="1679228"/>
            <a:ext cx="7874000" cy="4702100"/>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ormAutofit/>
          </a:bodyPr>
          <a:lstStyle>
            <a:lvl1pPr marL="342900" indent="-342900">
              <a:buFont typeface="Wingdings" panose="05000000000000000000" pitchFamily="2" charset="2"/>
              <a:buChar char="§"/>
              <a:defRPr sz="2400"/>
            </a:lvl1pPr>
            <a:lvl2pPr marL="342900" indent="-342900">
              <a:buFont typeface="Wingdings" panose="05000000000000000000" pitchFamily="2" charset="2"/>
              <a:buChar char="§"/>
              <a:defRPr sz="2000"/>
            </a:lvl2pPr>
            <a:lvl3pPr marL="625475" indent="-266700">
              <a:buFont typeface="Wingdings" panose="05000000000000000000" pitchFamily="2" charset="2"/>
              <a:buChar char="§"/>
              <a:defRPr sz="1800"/>
            </a:lvl3pPr>
            <a:lvl4pPr marL="808038" indent="-182563">
              <a:buFont typeface="Arial" panose="020B0604020202020204" pitchFamily="34" charset="0"/>
              <a:buChar char="•"/>
              <a:defRPr sz="1400"/>
            </a:lvl4pPr>
            <a:lvl5pPr marL="982663" indent="-174625">
              <a:buFont typeface="Arial" panose="020B0604020202020204" pitchFamily="34" charset="0"/>
              <a:buChar char="•"/>
              <a:defRPr/>
            </a:lvl5pPr>
          </a:lstStyle>
          <a:p>
            <a:r>
              <a:rPr dirty="0" err="1"/>
              <a:t>Textebene</a:t>
            </a:r>
            <a:r>
              <a:rPr dirty="0"/>
              <a:t> </a:t>
            </a:r>
            <a:r>
              <a:rPr dirty="0" smtClean="0"/>
              <a:t>1</a:t>
            </a:r>
            <a:endParaRPr lang="de-DE" dirty="0" smtClean="0"/>
          </a:p>
          <a:p>
            <a:pPr lvl="2"/>
            <a:r>
              <a:rPr dirty="0" err="1" smtClean="0"/>
              <a:t>Textebene</a:t>
            </a:r>
            <a:r>
              <a:rPr dirty="0" smtClean="0"/>
              <a:t> 2</a:t>
            </a:r>
            <a:endParaRPr lang="de-DE" dirty="0" smtClean="0"/>
          </a:p>
          <a:p>
            <a:pPr lvl="3"/>
            <a:r>
              <a:rPr dirty="0" err="1" smtClean="0"/>
              <a:t>Textebene</a:t>
            </a:r>
            <a:r>
              <a:rPr dirty="0" smtClean="0"/>
              <a:t> </a:t>
            </a:r>
            <a:r>
              <a:rPr dirty="0"/>
              <a:t>3</a:t>
            </a:r>
          </a:p>
          <a:p>
            <a:pPr lvl="4"/>
            <a:r>
              <a:rPr dirty="0" err="1"/>
              <a:t>Textebene</a:t>
            </a:r>
            <a:r>
              <a:rPr dirty="0"/>
              <a:t> </a:t>
            </a:r>
            <a:r>
              <a:rPr dirty="0" smtClean="0"/>
              <a:t>4</a:t>
            </a:r>
            <a:endParaRPr dirty="0"/>
          </a:p>
        </p:txBody>
      </p:sp>
    </p:spTree>
    <p:extLst>
      <p:ext uri="{BB962C8B-B14F-4D97-AF65-F5344CB8AC3E}">
        <p14:creationId xmlns:p14="http://schemas.microsoft.com/office/powerpoint/2010/main" val="345846836"/>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1_Volle Breite">
    <p:spTree>
      <p:nvGrpSpPr>
        <p:cNvPr id="1" name=""/>
        <p:cNvGrpSpPr/>
        <p:nvPr/>
      </p:nvGrpSpPr>
      <p:grpSpPr>
        <a:xfrm>
          <a:off x="0" y="0"/>
          <a:ext cx="0" cy="0"/>
          <a:chOff x="0" y="0"/>
          <a:chExt cx="0" cy="0"/>
        </a:xfrm>
      </p:grpSpPr>
      <p:sp>
        <p:nvSpPr>
          <p:cNvPr id="16" name="Foliennummer"/>
          <p:cNvSpPr txBox="1">
            <a:spLocks noGrp="1"/>
          </p:cNvSpPr>
          <p:nvPr>
            <p:ph type="sldNum" sz="quarter" idx="2"/>
          </p:nvPr>
        </p:nvSpPr>
        <p:spPr>
          <a:xfrm>
            <a:off x="4391206" y="6597352"/>
            <a:ext cx="352659" cy="241411"/>
          </a:xfrm>
          <a:prstGeom prst="rect">
            <a:avLst/>
          </a:prstGeom>
        </p:spPr>
        <p:txBody>
          <a:bodyPr/>
          <a:lstStyle/>
          <a:p>
            <a:pPr defTabSz="914400" hangingPunct="1">
              <a:lnSpc>
                <a:spcPct val="100000"/>
              </a:lnSpc>
            </a:pPr>
            <a:fld id="{86CB4B4D-7CA3-9044-876B-883B54F8677D}" type="slidenum">
              <a:rPr sz="1800" b="0" kern="1200"/>
              <a:pPr defTabSz="914400" hangingPunct="1">
                <a:lnSpc>
                  <a:spcPct val="100000"/>
                </a:lnSpc>
              </a:pPr>
              <a:t>‹Nr.›</a:t>
            </a:fld>
            <a:endParaRPr sz="1800" b="0" kern="1200"/>
          </a:p>
        </p:txBody>
      </p:sp>
      <p:sp>
        <p:nvSpPr>
          <p:cNvPr id="3" name="Titeltext"/>
          <p:cNvSpPr txBox="1">
            <a:spLocks noGrp="1"/>
          </p:cNvSpPr>
          <p:nvPr>
            <p:ph type="title"/>
          </p:nvPr>
        </p:nvSpPr>
        <p:spPr>
          <a:xfrm>
            <a:off x="634735" y="980728"/>
            <a:ext cx="7874001" cy="554038"/>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b">
            <a:normAutofit/>
          </a:bodyPr>
          <a:lstStyle/>
          <a:p>
            <a:r>
              <a:rPr lang="de-DE" smtClean="0"/>
              <a:t>Titelmasterformat durch Klicken bearbeiten</a:t>
            </a:r>
            <a:endParaRPr dirty="0"/>
          </a:p>
        </p:txBody>
      </p:sp>
      <p:sp>
        <p:nvSpPr>
          <p:cNvPr id="4" name="Textebene 1…"/>
          <p:cNvSpPr txBox="1">
            <a:spLocks noGrp="1"/>
          </p:cNvSpPr>
          <p:nvPr>
            <p:ph idx="1" hasCustomPrompt="1"/>
          </p:nvPr>
        </p:nvSpPr>
        <p:spPr>
          <a:xfrm>
            <a:off x="635000" y="1679228"/>
            <a:ext cx="7874000" cy="4702100"/>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ormAutofit/>
          </a:bodyPr>
          <a:lstStyle>
            <a:lvl1pPr marL="342900" indent="-342900">
              <a:buFont typeface="Wingdings" panose="05000000000000000000" pitchFamily="2" charset="2"/>
              <a:buChar char="§"/>
              <a:defRPr sz="2400"/>
            </a:lvl1pPr>
            <a:lvl2pPr marL="342900" indent="-342900">
              <a:buFont typeface="Wingdings" panose="05000000000000000000" pitchFamily="2" charset="2"/>
              <a:buChar char="§"/>
              <a:defRPr sz="2000"/>
            </a:lvl2pPr>
            <a:lvl3pPr marL="625475" indent="-266700">
              <a:buFont typeface="Wingdings" panose="05000000000000000000" pitchFamily="2" charset="2"/>
              <a:buChar char="§"/>
              <a:defRPr sz="1800"/>
            </a:lvl3pPr>
            <a:lvl4pPr marL="808038" indent="-182563">
              <a:buFont typeface="Arial" panose="020B0604020202020204" pitchFamily="34" charset="0"/>
              <a:buChar char="•"/>
              <a:defRPr sz="1400"/>
            </a:lvl4pPr>
            <a:lvl5pPr marL="982663" indent="-174625">
              <a:buFont typeface="Arial" panose="020B0604020202020204" pitchFamily="34" charset="0"/>
              <a:buChar char="•"/>
              <a:defRPr/>
            </a:lvl5pPr>
          </a:lstStyle>
          <a:p>
            <a:r>
              <a:rPr dirty="0" err="1"/>
              <a:t>Textebene</a:t>
            </a:r>
            <a:r>
              <a:rPr dirty="0"/>
              <a:t> </a:t>
            </a:r>
            <a:r>
              <a:rPr dirty="0" smtClean="0"/>
              <a:t>1</a:t>
            </a:r>
            <a:endParaRPr lang="de-DE" dirty="0" smtClean="0"/>
          </a:p>
          <a:p>
            <a:pPr lvl="2"/>
            <a:r>
              <a:rPr dirty="0" err="1" smtClean="0"/>
              <a:t>Textebene</a:t>
            </a:r>
            <a:r>
              <a:rPr dirty="0" smtClean="0"/>
              <a:t> 2</a:t>
            </a:r>
            <a:endParaRPr lang="de-DE" dirty="0" smtClean="0"/>
          </a:p>
          <a:p>
            <a:pPr lvl="3"/>
            <a:r>
              <a:rPr dirty="0" err="1" smtClean="0"/>
              <a:t>Textebene</a:t>
            </a:r>
            <a:r>
              <a:rPr dirty="0" smtClean="0"/>
              <a:t> </a:t>
            </a:r>
            <a:r>
              <a:rPr dirty="0"/>
              <a:t>3</a:t>
            </a:r>
          </a:p>
          <a:p>
            <a:pPr lvl="4"/>
            <a:r>
              <a:rPr dirty="0" err="1"/>
              <a:t>Textebene</a:t>
            </a:r>
            <a:r>
              <a:rPr dirty="0"/>
              <a:t> </a:t>
            </a:r>
            <a:r>
              <a:rPr dirty="0" smtClean="0"/>
              <a:t>4</a:t>
            </a:r>
            <a:endParaRPr dirty="0"/>
          </a:p>
        </p:txBody>
      </p:sp>
    </p:spTree>
    <p:extLst>
      <p:ext uri="{BB962C8B-B14F-4D97-AF65-F5344CB8AC3E}">
        <p14:creationId xmlns:p14="http://schemas.microsoft.com/office/powerpoint/2010/main" val="589233180"/>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2_Volle Breite">
    <p:spTree>
      <p:nvGrpSpPr>
        <p:cNvPr id="1" name=""/>
        <p:cNvGrpSpPr/>
        <p:nvPr/>
      </p:nvGrpSpPr>
      <p:grpSpPr>
        <a:xfrm>
          <a:off x="0" y="0"/>
          <a:ext cx="0" cy="0"/>
          <a:chOff x="0" y="0"/>
          <a:chExt cx="0" cy="0"/>
        </a:xfrm>
      </p:grpSpPr>
      <p:sp>
        <p:nvSpPr>
          <p:cNvPr id="16" name="Foliennummer"/>
          <p:cNvSpPr txBox="1">
            <a:spLocks noGrp="1"/>
          </p:cNvSpPr>
          <p:nvPr>
            <p:ph type="sldNum" sz="quarter" idx="2"/>
          </p:nvPr>
        </p:nvSpPr>
        <p:spPr>
          <a:xfrm>
            <a:off x="4391206" y="6597352"/>
            <a:ext cx="352659" cy="241411"/>
          </a:xfrm>
          <a:prstGeom prst="rect">
            <a:avLst/>
          </a:prstGeom>
        </p:spPr>
        <p:txBody>
          <a:bodyPr/>
          <a:lstStyle/>
          <a:p>
            <a:pPr defTabSz="914400" hangingPunct="1">
              <a:lnSpc>
                <a:spcPct val="100000"/>
              </a:lnSpc>
            </a:pPr>
            <a:fld id="{86CB4B4D-7CA3-9044-876B-883B54F8677D}" type="slidenum">
              <a:rPr sz="1800" b="0" kern="1200"/>
              <a:pPr defTabSz="914400" hangingPunct="1">
                <a:lnSpc>
                  <a:spcPct val="100000"/>
                </a:lnSpc>
              </a:pPr>
              <a:t>‹Nr.›</a:t>
            </a:fld>
            <a:endParaRPr sz="1800" b="0" kern="1200"/>
          </a:p>
        </p:txBody>
      </p:sp>
      <p:sp>
        <p:nvSpPr>
          <p:cNvPr id="3" name="Titeltext"/>
          <p:cNvSpPr txBox="1">
            <a:spLocks noGrp="1"/>
          </p:cNvSpPr>
          <p:nvPr>
            <p:ph type="title"/>
          </p:nvPr>
        </p:nvSpPr>
        <p:spPr>
          <a:xfrm>
            <a:off x="634735" y="980728"/>
            <a:ext cx="7874001" cy="554038"/>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b">
            <a:normAutofit/>
          </a:bodyPr>
          <a:lstStyle/>
          <a:p>
            <a:r>
              <a:rPr lang="de-DE" smtClean="0"/>
              <a:t>Titelmasterformat durch Klicken bearbeiten</a:t>
            </a:r>
            <a:endParaRPr dirty="0"/>
          </a:p>
        </p:txBody>
      </p:sp>
      <p:sp>
        <p:nvSpPr>
          <p:cNvPr id="4" name="Textebene 1…"/>
          <p:cNvSpPr txBox="1">
            <a:spLocks noGrp="1"/>
          </p:cNvSpPr>
          <p:nvPr>
            <p:ph idx="1" hasCustomPrompt="1"/>
          </p:nvPr>
        </p:nvSpPr>
        <p:spPr>
          <a:xfrm>
            <a:off x="635000" y="1679228"/>
            <a:ext cx="7874000" cy="4702100"/>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ormAutofit/>
          </a:bodyPr>
          <a:lstStyle>
            <a:lvl1pPr marL="342900" indent="-342900">
              <a:buFont typeface="Wingdings" panose="05000000000000000000" pitchFamily="2" charset="2"/>
              <a:buChar char="§"/>
              <a:defRPr sz="2400"/>
            </a:lvl1pPr>
            <a:lvl2pPr marL="342900" indent="-342900">
              <a:buFont typeface="Wingdings" panose="05000000000000000000" pitchFamily="2" charset="2"/>
              <a:buChar char="§"/>
              <a:defRPr sz="2000"/>
            </a:lvl2pPr>
            <a:lvl3pPr marL="625475" indent="-266700">
              <a:buFont typeface="Wingdings" panose="05000000000000000000" pitchFamily="2" charset="2"/>
              <a:buChar char="§"/>
              <a:defRPr sz="1800"/>
            </a:lvl3pPr>
            <a:lvl4pPr marL="808038" indent="-182563">
              <a:buFont typeface="Arial" panose="020B0604020202020204" pitchFamily="34" charset="0"/>
              <a:buChar char="•"/>
              <a:defRPr sz="1400"/>
            </a:lvl4pPr>
            <a:lvl5pPr marL="982663" indent="-174625">
              <a:buFont typeface="Arial" panose="020B0604020202020204" pitchFamily="34" charset="0"/>
              <a:buChar char="•"/>
              <a:defRPr/>
            </a:lvl5pPr>
          </a:lstStyle>
          <a:p>
            <a:r>
              <a:rPr dirty="0" err="1"/>
              <a:t>Textebene</a:t>
            </a:r>
            <a:r>
              <a:rPr dirty="0"/>
              <a:t> </a:t>
            </a:r>
            <a:r>
              <a:rPr dirty="0" smtClean="0"/>
              <a:t>1</a:t>
            </a:r>
            <a:endParaRPr lang="de-DE" dirty="0" smtClean="0"/>
          </a:p>
          <a:p>
            <a:pPr lvl="2"/>
            <a:r>
              <a:rPr dirty="0" err="1" smtClean="0"/>
              <a:t>Textebene</a:t>
            </a:r>
            <a:r>
              <a:rPr dirty="0" smtClean="0"/>
              <a:t> 2</a:t>
            </a:r>
            <a:endParaRPr lang="de-DE" dirty="0" smtClean="0"/>
          </a:p>
          <a:p>
            <a:pPr lvl="3"/>
            <a:r>
              <a:rPr dirty="0" err="1" smtClean="0"/>
              <a:t>Textebene</a:t>
            </a:r>
            <a:r>
              <a:rPr dirty="0" smtClean="0"/>
              <a:t> </a:t>
            </a:r>
            <a:r>
              <a:rPr dirty="0"/>
              <a:t>3</a:t>
            </a:r>
          </a:p>
          <a:p>
            <a:pPr lvl="4"/>
            <a:r>
              <a:rPr dirty="0" err="1"/>
              <a:t>Textebene</a:t>
            </a:r>
            <a:r>
              <a:rPr dirty="0"/>
              <a:t> </a:t>
            </a:r>
            <a:r>
              <a:rPr dirty="0" smtClean="0"/>
              <a:t>4</a:t>
            </a:r>
            <a:endParaRPr dirty="0"/>
          </a:p>
        </p:txBody>
      </p:sp>
    </p:spTree>
    <p:extLst>
      <p:ext uri="{BB962C8B-B14F-4D97-AF65-F5344CB8AC3E}">
        <p14:creationId xmlns:p14="http://schemas.microsoft.com/office/powerpoint/2010/main" val="2159465108"/>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3_Volle Breite">
    <p:spTree>
      <p:nvGrpSpPr>
        <p:cNvPr id="1" name=""/>
        <p:cNvGrpSpPr/>
        <p:nvPr/>
      </p:nvGrpSpPr>
      <p:grpSpPr>
        <a:xfrm>
          <a:off x="0" y="0"/>
          <a:ext cx="0" cy="0"/>
          <a:chOff x="0" y="0"/>
          <a:chExt cx="0" cy="0"/>
        </a:xfrm>
      </p:grpSpPr>
      <p:sp>
        <p:nvSpPr>
          <p:cNvPr id="16" name="Foliennummer"/>
          <p:cNvSpPr txBox="1">
            <a:spLocks noGrp="1"/>
          </p:cNvSpPr>
          <p:nvPr>
            <p:ph type="sldNum" sz="quarter" idx="2"/>
          </p:nvPr>
        </p:nvSpPr>
        <p:spPr>
          <a:xfrm>
            <a:off x="4391206" y="6597352"/>
            <a:ext cx="352659" cy="241411"/>
          </a:xfrm>
          <a:prstGeom prst="rect">
            <a:avLst/>
          </a:prstGeom>
        </p:spPr>
        <p:txBody>
          <a:bodyPr/>
          <a:lstStyle/>
          <a:p>
            <a:pPr defTabSz="914400" hangingPunct="1">
              <a:lnSpc>
                <a:spcPct val="100000"/>
              </a:lnSpc>
            </a:pPr>
            <a:fld id="{86CB4B4D-7CA3-9044-876B-883B54F8677D}" type="slidenum">
              <a:rPr sz="1800" b="0" kern="1200"/>
              <a:pPr defTabSz="914400" hangingPunct="1">
                <a:lnSpc>
                  <a:spcPct val="100000"/>
                </a:lnSpc>
              </a:pPr>
              <a:t>‹Nr.›</a:t>
            </a:fld>
            <a:endParaRPr sz="1800" b="0" kern="1200"/>
          </a:p>
        </p:txBody>
      </p:sp>
      <p:sp>
        <p:nvSpPr>
          <p:cNvPr id="3" name="Titeltext"/>
          <p:cNvSpPr txBox="1">
            <a:spLocks noGrp="1"/>
          </p:cNvSpPr>
          <p:nvPr>
            <p:ph type="title"/>
          </p:nvPr>
        </p:nvSpPr>
        <p:spPr>
          <a:xfrm>
            <a:off x="634735" y="980728"/>
            <a:ext cx="7874001" cy="554038"/>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b">
            <a:normAutofit/>
          </a:bodyPr>
          <a:lstStyle/>
          <a:p>
            <a:r>
              <a:rPr lang="de-DE" smtClean="0"/>
              <a:t>Titelmasterformat durch Klicken bearbeiten</a:t>
            </a:r>
            <a:endParaRPr dirty="0"/>
          </a:p>
        </p:txBody>
      </p:sp>
      <p:sp>
        <p:nvSpPr>
          <p:cNvPr id="4" name="Textebene 1…"/>
          <p:cNvSpPr txBox="1">
            <a:spLocks noGrp="1"/>
          </p:cNvSpPr>
          <p:nvPr>
            <p:ph idx="1" hasCustomPrompt="1"/>
          </p:nvPr>
        </p:nvSpPr>
        <p:spPr>
          <a:xfrm>
            <a:off x="635000" y="1679228"/>
            <a:ext cx="7874000" cy="4702100"/>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ormAutofit/>
          </a:bodyPr>
          <a:lstStyle>
            <a:lvl1pPr marL="342900" indent="-342900">
              <a:buFont typeface="Wingdings" panose="05000000000000000000" pitchFamily="2" charset="2"/>
              <a:buChar char="§"/>
              <a:defRPr sz="2400"/>
            </a:lvl1pPr>
            <a:lvl2pPr marL="342900" indent="-342900">
              <a:buFont typeface="Wingdings" panose="05000000000000000000" pitchFamily="2" charset="2"/>
              <a:buChar char="§"/>
              <a:defRPr sz="2000"/>
            </a:lvl2pPr>
            <a:lvl3pPr marL="625475" indent="-266700">
              <a:buFont typeface="Wingdings" panose="05000000000000000000" pitchFamily="2" charset="2"/>
              <a:buChar char="§"/>
              <a:defRPr sz="1800"/>
            </a:lvl3pPr>
            <a:lvl4pPr marL="808038" indent="-182563">
              <a:buFont typeface="Arial" panose="020B0604020202020204" pitchFamily="34" charset="0"/>
              <a:buChar char="•"/>
              <a:defRPr sz="1400"/>
            </a:lvl4pPr>
            <a:lvl5pPr marL="982663" indent="-174625">
              <a:buFont typeface="Arial" panose="020B0604020202020204" pitchFamily="34" charset="0"/>
              <a:buChar char="•"/>
              <a:defRPr/>
            </a:lvl5pPr>
          </a:lstStyle>
          <a:p>
            <a:r>
              <a:rPr dirty="0" err="1"/>
              <a:t>Textebene</a:t>
            </a:r>
            <a:r>
              <a:rPr dirty="0"/>
              <a:t> </a:t>
            </a:r>
            <a:r>
              <a:rPr dirty="0" smtClean="0"/>
              <a:t>1</a:t>
            </a:r>
            <a:endParaRPr lang="de-DE" dirty="0" smtClean="0"/>
          </a:p>
          <a:p>
            <a:pPr lvl="2"/>
            <a:r>
              <a:rPr dirty="0" err="1" smtClean="0"/>
              <a:t>Textebene</a:t>
            </a:r>
            <a:r>
              <a:rPr dirty="0" smtClean="0"/>
              <a:t> 2</a:t>
            </a:r>
            <a:endParaRPr lang="de-DE" dirty="0" smtClean="0"/>
          </a:p>
          <a:p>
            <a:pPr lvl="3"/>
            <a:r>
              <a:rPr dirty="0" err="1" smtClean="0"/>
              <a:t>Textebene</a:t>
            </a:r>
            <a:r>
              <a:rPr dirty="0" smtClean="0"/>
              <a:t> </a:t>
            </a:r>
            <a:r>
              <a:rPr dirty="0"/>
              <a:t>3</a:t>
            </a:r>
          </a:p>
          <a:p>
            <a:pPr lvl="4"/>
            <a:r>
              <a:rPr dirty="0" err="1"/>
              <a:t>Textebene</a:t>
            </a:r>
            <a:r>
              <a:rPr dirty="0"/>
              <a:t> </a:t>
            </a:r>
            <a:r>
              <a:rPr dirty="0" smtClean="0"/>
              <a:t>4</a:t>
            </a:r>
            <a:endParaRPr dirty="0"/>
          </a:p>
        </p:txBody>
      </p:sp>
    </p:spTree>
    <p:extLst>
      <p:ext uri="{BB962C8B-B14F-4D97-AF65-F5344CB8AC3E}">
        <p14:creationId xmlns:p14="http://schemas.microsoft.com/office/powerpoint/2010/main" val="272738927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7"/>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205251784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4_Volle Breite">
    <p:spTree>
      <p:nvGrpSpPr>
        <p:cNvPr id="1" name=""/>
        <p:cNvGrpSpPr/>
        <p:nvPr/>
      </p:nvGrpSpPr>
      <p:grpSpPr>
        <a:xfrm>
          <a:off x="0" y="0"/>
          <a:ext cx="0" cy="0"/>
          <a:chOff x="0" y="0"/>
          <a:chExt cx="0" cy="0"/>
        </a:xfrm>
      </p:grpSpPr>
      <p:sp>
        <p:nvSpPr>
          <p:cNvPr id="16" name="Foliennummer"/>
          <p:cNvSpPr txBox="1">
            <a:spLocks noGrp="1"/>
          </p:cNvSpPr>
          <p:nvPr>
            <p:ph type="sldNum" sz="quarter" idx="2"/>
          </p:nvPr>
        </p:nvSpPr>
        <p:spPr>
          <a:xfrm>
            <a:off x="4391206" y="6597352"/>
            <a:ext cx="352659" cy="241411"/>
          </a:xfrm>
          <a:prstGeom prst="rect">
            <a:avLst/>
          </a:prstGeom>
        </p:spPr>
        <p:txBody>
          <a:bodyPr/>
          <a:lstStyle/>
          <a:p>
            <a:pPr defTabSz="914400" hangingPunct="1">
              <a:lnSpc>
                <a:spcPct val="100000"/>
              </a:lnSpc>
            </a:pPr>
            <a:fld id="{86CB4B4D-7CA3-9044-876B-883B54F8677D}" type="slidenum">
              <a:rPr sz="1800" b="0" kern="1200"/>
              <a:pPr defTabSz="914400" hangingPunct="1">
                <a:lnSpc>
                  <a:spcPct val="100000"/>
                </a:lnSpc>
              </a:pPr>
              <a:t>‹Nr.›</a:t>
            </a:fld>
            <a:endParaRPr sz="1800" b="0" kern="1200"/>
          </a:p>
        </p:txBody>
      </p:sp>
      <p:sp>
        <p:nvSpPr>
          <p:cNvPr id="3" name="Titeltext"/>
          <p:cNvSpPr txBox="1">
            <a:spLocks noGrp="1"/>
          </p:cNvSpPr>
          <p:nvPr>
            <p:ph type="title"/>
          </p:nvPr>
        </p:nvSpPr>
        <p:spPr>
          <a:xfrm>
            <a:off x="634735" y="980728"/>
            <a:ext cx="7874001" cy="554038"/>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b">
            <a:normAutofit/>
          </a:bodyPr>
          <a:lstStyle/>
          <a:p>
            <a:r>
              <a:rPr lang="de-DE" smtClean="0"/>
              <a:t>Titelmasterformat durch Klicken bearbeiten</a:t>
            </a:r>
            <a:endParaRPr dirty="0"/>
          </a:p>
        </p:txBody>
      </p:sp>
      <p:sp>
        <p:nvSpPr>
          <p:cNvPr id="4" name="Textebene 1…"/>
          <p:cNvSpPr txBox="1">
            <a:spLocks noGrp="1"/>
          </p:cNvSpPr>
          <p:nvPr>
            <p:ph idx="1" hasCustomPrompt="1"/>
          </p:nvPr>
        </p:nvSpPr>
        <p:spPr>
          <a:xfrm>
            <a:off x="635000" y="1679228"/>
            <a:ext cx="7874000" cy="4702100"/>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ormAutofit/>
          </a:bodyPr>
          <a:lstStyle>
            <a:lvl1pPr marL="342900" indent="-342900">
              <a:buFont typeface="Wingdings" panose="05000000000000000000" pitchFamily="2" charset="2"/>
              <a:buChar char="§"/>
              <a:defRPr sz="2400"/>
            </a:lvl1pPr>
            <a:lvl2pPr marL="342900" indent="-342900">
              <a:buFont typeface="Wingdings" panose="05000000000000000000" pitchFamily="2" charset="2"/>
              <a:buChar char="§"/>
              <a:defRPr sz="2000"/>
            </a:lvl2pPr>
            <a:lvl3pPr marL="625475" indent="-266700">
              <a:buFont typeface="Wingdings" panose="05000000000000000000" pitchFamily="2" charset="2"/>
              <a:buChar char="§"/>
              <a:defRPr sz="1800"/>
            </a:lvl3pPr>
            <a:lvl4pPr marL="808038" indent="-182563">
              <a:buFont typeface="Arial" panose="020B0604020202020204" pitchFamily="34" charset="0"/>
              <a:buChar char="•"/>
              <a:defRPr sz="1400"/>
            </a:lvl4pPr>
            <a:lvl5pPr marL="982663" indent="-174625">
              <a:buFont typeface="Arial" panose="020B0604020202020204" pitchFamily="34" charset="0"/>
              <a:buChar char="•"/>
              <a:defRPr/>
            </a:lvl5pPr>
          </a:lstStyle>
          <a:p>
            <a:r>
              <a:rPr dirty="0" err="1"/>
              <a:t>Textebene</a:t>
            </a:r>
            <a:r>
              <a:rPr dirty="0"/>
              <a:t> </a:t>
            </a:r>
            <a:r>
              <a:rPr dirty="0" smtClean="0"/>
              <a:t>1</a:t>
            </a:r>
            <a:endParaRPr lang="de-DE" dirty="0" smtClean="0"/>
          </a:p>
          <a:p>
            <a:pPr lvl="2"/>
            <a:r>
              <a:rPr dirty="0" err="1" smtClean="0"/>
              <a:t>Textebene</a:t>
            </a:r>
            <a:r>
              <a:rPr dirty="0" smtClean="0"/>
              <a:t> 2</a:t>
            </a:r>
            <a:endParaRPr lang="de-DE" dirty="0" smtClean="0"/>
          </a:p>
          <a:p>
            <a:pPr lvl="3"/>
            <a:r>
              <a:rPr dirty="0" err="1" smtClean="0"/>
              <a:t>Textebene</a:t>
            </a:r>
            <a:r>
              <a:rPr dirty="0" smtClean="0"/>
              <a:t> </a:t>
            </a:r>
            <a:r>
              <a:rPr dirty="0"/>
              <a:t>3</a:t>
            </a:r>
          </a:p>
          <a:p>
            <a:pPr lvl="4"/>
            <a:r>
              <a:rPr dirty="0" err="1"/>
              <a:t>Textebene</a:t>
            </a:r>
            <a:r>
              <a:rPr dirty="0"/>
              <a:t> </a:t>
            </a:r>
            <a:r>
              <a:rPr dirty="0" smtClean="0"/>
              <a:t>4</a:t>
            </a:r>
            <a:endParaRPr dirty="0"/>
          </a:p>
        </p:txBody>
      </p:sp>
    </p:spTree>
    <p:extLst>
      <p:ext uri="{BB962C8B-B14F-4D97-AF65-F5344CB8AC3E}">
        <p14:creationId xmlns:p14="http://schemas.microsoft.com/office/powerpoint/2010/main" val="3004807856"/>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5_Volle Breite">
    <p:spTree>
      <p:nvGrpSpPr>
        <p:cNvPr id="1" name=""/>
        <p:cNvGrpSpPr/>
        <p:nvPr/>
      </p:nvGrpSpPr>
      <p:grpSpPr>
        <a:xfrm>
          <a:off x="0" y="0"/>
          <a:ext cx="0" cy="0"/>
          <a:chOff x="0" y="0"/>
          <a:chExt cx="0" cy="0"/>
        </a:xfrm>
      </p:grpSpPr>
      <p:sp>
        <p:nvSpPr>
          <p:cNvPr id="16" name="Foliennummer"/>
          <p:cNvSpPr txBox="1">
            <a:spLocks noGrp="1"/>
          </p:cNvSpPr>
          <p:nvPr>
            <p:ph type="sldNum" sz="quarter" idx="2"/>
          </p:nvPr>
        </p:nvSpPr>
        <p:spPr>
          <a:xfrm>
            <a:off x="4391206" y="6597352"/>
            <a:ext cx="352659" cy="241411"/>
          </a:xfrm>
          <a:prstGeom prst="rect">
            <a:avLst/>
          </a:prstGeom>
        </p:spPr>
        <p:txBody>
          <a:bodyPr/>
          <a:lstStyle/>
          <a:p>
            <a:pPr defTabSz="914400" hangingPunct="1">
              <a:lnSpc>
                <a:spcPct val="100000"/>
              </a:lnSpc>
            </a:pPr>
            <a:fld id="{86CB4B4D-7CA3-9044-876B-883B54F8677D}" type="slidenum">
              <a:rPr sz="1800" b="0" kern="1200"/>
              <a:pPr defTabSz="914400" hangingPunct="1">
                <a:lnSpc>
                  <a:spcPct val="100000"/>
                </a:lnSpc>
              </a:pPr>
              <a:t>‹Nr.›</a:t>
            </a:fld>
            <a:endParaRPr sz="1800" b="0" kern="1200"/>
          </a:p>
        </p:txBody>
      </p:sp>
      <p:sp>
        <p:nvSpPr>
          <p:cNvPr id="3" name="Titeltext"/>
          <p:cNvSpPr txBox="1">
            <a:spLocks noGrp="1"/>
          </p:cNvSpPr>
          <p:nvPr>
            <p:ph type="title"/>
          </p:nvPr>
        </p:nvSpPr>
        <p:spPr>
          <a:xfrm>
            <a:off x="634735" y="980728"/>
            <a:ext cx="7874001" cy="554038"/>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b">
            <a:normAutofit/>
          </a:bodyPr>
          <a:lstStyle/>
          <a:p>
            <a:r>
              <a:rPr lang="de-DE" smtClean="0"/>
              <a:t>Titelmasterformat durch Klicken bearbeiten</a:t>
            </a:r>
            <a:endParaRPr dirty="0"/>
          </a:p>
        </p:txBody>
      </p:sp>
      <p:sp>
        <p:nvSpPr>
          <p:cNvPr id="4" name="Textebene 1…"/>
          <p:cNvSpPr txBox="1">
            <a:spLocks noGrp="1"/>
          </p:cNvSpPr>
          <p:nvPr>
            <p:ph idx="1" hasCustomPrompt="1"/>
          </p:nvPr>
        </p:nvSpPr>
        <p:spPr>
          <a:xfrm>
            <a:off x="635000" y="1679228"/>
            <a:ext cx="7874000" cy="4702100"/>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ormAutofit/>
          </a:bodyPr>
          <a:lstStyle>
            <a:lvl1pPr marL="342900" indent="-342900">
              <a:buFont typeface="Wingdings" panose="05000000000000000000" pitchFamily="2" charset="2"/>
              <a:buChar char="§"/>
              <a:defRPr sz="2400"/>
            </a:lvl1pPr>
            <a:lvl2pPr marL="342900" indent="-342900">
              <a:buFont typeface="Wingdings" panose="05000000000000000000" pitchFamily="2" charset="2"/>
              <a:buChar char="§"/>
              <a:defRPr sz="2000"/>
            </a:lvl2pPr>
            <a:lvl3pPr marL="625475" indent="-266700">
              <a:buFont typeface="Wingdings" panose="05000000000000000000" pitchFamily="2" charset="2"/>
              <a:buChar char="§"/>
              <a:defRPr sz="1800"/>
            </a:lvl3pPr>
            <a:lvl4pPr marL="808038" indent="-182563">
              <a:buFont typeface="Arial" panose="020B0604020202020204" pitchFamily="34" charset="0"/>
              <a:buChar char="•"/>
              <a:defRPr sz="1400"/>
            </a:lvl4pPr>
            <a:lvl5pPr marL="982663" indent="-174625">
              <a:buFont typeface="Arial" panose="020B0604020202020204" pitchFamily="34" charset="0"/>
              <a:buChar char="•"/>
              <a:defRPr/>
            </a:lvl5pPr>
          </a:lstStyle>
          <a:p>
            <a:r>
              <a:rPr dirty="0" err="1"/>
              <a:t>Textebene</a:t>
            </a:r>
            <a:r>
              <a:rPr dirty="0"/>
              <a:t> </a:t>
            </a:r>
            <a:r>
              <a:rPr dirty="0" smtClean="0"/>
              <a:t>1</a:t>
            </a:r>
            <a:endParaRPr lang="de-DE" dirty="0" smtClean="0"/>
          </a:p>
          <a:p>
            <a:pPr lvl="2"/>
            <a:r>
              <a:rPr dirty="0" err="1" smtClean="0"/>
              <a:t>Textebene</a:t>
            </a:r>
            <a:r>
              <a:rPr dirty="0" smtClean="0"/>
              <a:t> 2</a:t>
            </a:r>
            <a:endParaRPr lang="de-DE" dirty="0" smtClean="0"/>
          </a:p>
          <a:p>
            <a:pPr lvl="3"/>
            <a:r>
              <a:rPr dirty="0" err="1" smtClean="0"/>
              <a:t>Textebene</a:t>
            </a:r>
            <a:r>
              <a:rPr dirty="0" smtClean="0"/>
              <a:t> </a:t>
            </a:r>
            <a:r>
              <a:rPr dirty="0"/>
              <a:t>3</a:t>
            </a:r>
          </a:p>
          <a:p>
            <a:pPr lvl="4"/>
            <a:r>
              <a:rPr dirty="0" err="1"/>
              <a:t>Textebene</a:t>
            </a:r>
            <a:r>
              <a:rPr dirty="0"/>
              <a:t> </a:t>
            </a:r>
            <a:r>
              <a:rPr dirty="0" smtClean="0"/>
              <a:t>4</a:t>
            </a:r>
            <a:endParaRPr dirty="0"/>
          </a:p>
        </p:txBody>
      </p:sp>
    </p:spTree>
    <p:extLst>
      <p:ext uri="{BB962C8B-B14F-4D97-AF65-F5344CB8AC3E}">
        <p14:creationId xmlns:p14="http://schemas.microsoft.com/office/powerpoint/2010/main" val="646653953"/>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6_Volle Breite">
    <p:spTree>
      <p:nvGrpSpPr>
        <p:cNvPr id="1" name=""/>
        <p:cNvGrpSpPr/>
        <p:nvPr/>
      </p:nvGrpSpPr>
      <p:grpSpPr>
        <a:xfrm>
          <a:off x="0" y="0"/>
          <a:ext cx="0" cy="0"/>
          <a:chOff x="0" y="0"/>
          <a:chExt cx="0" cy="0"/>
        </a:xfrm>
      </p:grpSpPr>
      <p:sp>
        <p:nvSpPr>
          <p:cNvPr id="16" name="Foliennummer"/>
          <p:cNvSpPr txBox="1">
            <a:spLocks noGrp="1"/>
          </p:cNvSpPr>
          <p:nvPr>
            <p:ph type="sldNum" sz="quarter" idx="2"/>
          </p:nvPr>
        </p:nvSpPr>
        <p:spPr>
          <a:xfrm>
            <a:off x="4391206" y="6597352"/>
            <a:ext cx="352659" cy="241411"/>
          </a:xfrm>
          <a:prstGeom prst="rect">
            <a:avLst/>
          </a:prstGeom>
        </p:spPr>
        <p:txBody>
          <a:bodyPr/>
          <a:lstStyle/>
          <a:p>
            <a:pPr defTabSz="914400" hangingPunct="1">
              <a:lnSpc>
                <a:spcPct val="100000"/>
              </a:lnSpc>
            </a:pPr>
            <a:fld id="{86CB4B4D-7CA3-9044-876B-883B54F8677D}" type="slidenum">
              <a:rPr sz="1800" b="0" kern="1200"/>
              <a:pPr defTabSz="914400" hangingPunct="1">
                <a:lnSpc>
                  <a:spcPct val="100000"/>
                </a:lnSpc>
              </a:pPr>
              <a:t>‹Nr.›</a:t>
            </a:fld>
            <a:endParaRPr sz="1800" b="0" kern="1200"/>
          </a:p>
        </p:txBody>
      </p:sp>
      <p:sp>
        <p:nvSpPr>
          <p:cNvPr id="3" name="Titeltext"/>
          <p:cNvSpPr txBox="1">
            <a:spLocks noGrp="1"/>
          </p:cNvSpPr>
          <p:nvPr>
            <p:ph type="title"/>
          </p:nvPr>
        </p:nvSpPr>
        <p:spPr>
          <a:xfrm>
            <a:off x="634735" y="980728"/>
            <a:ext cx="7874001" cy="554038"/>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b">
            <a:normAutofit/>
          </a:bodyPr>
          <a:lstStyle/>
          <a:p>
            <a:r>
              <a:rPr lang="de-DE" smtClean="0"/>
              <a:t>Titelmasterformat durch Klicken bearbeiten</a:t>
            </a:r>
            <a:endParaRPr dirty="0"/>
          </a:p>
        </p:txBody>
      </p:sp>
      <p:sp>
        <p:nvSpPr>
          <p:cNvPr id="4" name="Textebene 1…"/>
          <p:cNvSpPr txBox="1">
            <a:spLocks noGrp="1"/>
          </p:cNvSpPr>
          <p:nvPr>
            <p:ph idx="1" hasCustomPrompt="1"/>
          </p:nvPr>
        </p:nvSpPr>
        <p:spPr>
          <a:xfrm>
            <a:off x="635000" y="1679228"/>
            <a:ext cx="7874000" cy="4702100"/>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ormAutofit/>
          </a:bodyPr>
          <a:lstStyle>
            <a:lvl1pPr marL="342900" indent="-342900">
              <a:buFont typeface="Wingdings" panose="05000000000000000000" pitchFamily="2" charset="2"/>
              <a:buChar char="§"/>
              <a:defRPr sz="2400"/>
            </a:lvl1pPr>
            <a:lvl2pPr marL="342900" indent="-342900">
              <a:buFont typeface="Wingdings" panose="05000000000000000000" pitchFamily="2" charset="2"/>
              <a:buChar char="§"/>
              <a:defRPr sz="2000"/>
            </a:lvl2pPr>
            <a:lvl3pPr marL="625475" indent="-266700">
              <a:buFont typeface="Wingdings" panose="05000000000000000000" pitchFamily="2" charset="2"/>
              <a:buChar char="§"/>
              <a:defRPr sz="1800"/>
            </a:lvl3pPr>
            <a:lvl4pPr marL="808038" indent="-182563">
              <a:buFont typeface="Arial" panose="020B0604020202020204" pitchFamily="34" charset="0"/>
              <a:buChar char="•"/>
              <a:defRPr sz="1400"/>
            </a:lvl4pPr>
            <a:lvl5pPr marL="982663" indent="-174625">
              <a:buFont typeface="Arial" panose="020B0604020202020204" pitchFamily="34" charset="0"/>
              <a:buChar char="•"/>
              <a:defRPr/>
            </a:lvl5pPr>
          </a:lstStyle>
          <a:p>
            <a:r>
              <a:rPr dirty="0" err="1"/>
              <a:t>Textebene</a:t>
            </a:r>
            <a:r>
              <a:rPr dirty="0"/>
              <a:t> </a:t>
            </a:r>
            <a:r>
              <a:rPr dirty="0" smtClean="0"/>
              <a:t>1</a:t>
            </a:r>
            <a:endParaRPr lang="de-DE" dirty="0" smtClean="0"/>
          </a:p>
          <a:p>
            <a:pPr lvl="2"/>
            <a:r>
              <a:rPr dirty="0" err="1" smtClean="0"/>
              <a:t>Textebene</a:t>
            </a:r>
            <a:r>
              <a:rPr dirty="0" smtClean="0"/>
              <a:t> 2</a:t>
            </a:r>
            <a:endParaRPr lang="de-DE" dirty="0" smtClean="0"/>
          </a:p>
          <a:p>
            <a:pPr lvl="3"/>
            <a:r>
              <a:rPr dirty="0" err="1" smtClean="0"/>
              <a:t>Textebene</a:t>
            </a:r>
            <a:r>
              <a:rPr dirty="0" smtClean="0"/>
              <a:t> </a:t>
            </a:r>
            <a:r>
              <a:rPr dirty="0"/>
              <a:t>3</a:t>
            </a:r>
          </a:p>
          <a:p>
            <a:pPr lvl="4"/>
            <a:r>
              <a:rPr dirty="0" err="1"/>
              <a:t>Textebene</a:t>
            </a:r>
            <a:r>
              <a:rPr dirty="0"/>
              <a:t> </a:t>
            </a:r>
            <a:r>
              <a:rPr dirty="0" smtClean="0"/>
              <a:t>4</a:t>
            </a:r>
            <a:endParaRPr dirty="0"/>
          </a:p>
        </p:txBody>
      </p:sp>
    </p:spTree>
    <p:extLst>
      <p:ext uri="{BB962C8B-B14F-4D97-AF65-F5344CB8AC3E}">
        <p14:creationId xmlns:p14="http://schemas.microsoft.com/office/powerpoint/2010/main" val="1617948200"/>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7_Volle Breite">
    <p:spTree>
      <p:nvGrpSpPr>
        <p:cNvPr id="1" name=""/>
        <p:cNvGrpSpPr/>
        <p:nvPr/>
      </p:nvGrpSpPr>
      <p:grpSpPr>
        <a:xfrm>
          <a:off x="0" y="0"/>
          <a:ext cx="0" cy="0"/>
          <a:chOff x="0" y="0"/>
          <a:chExt cx="0" cy="0"/>
        </a:xfrm>
      </p:grpSpPr>
      <p:sp>
        <p:nvSpPr>
          <p:cNvPr id="16" name="Foliennummer"/>
          <p:cNvSpPr txBox="1">
            <a:spLocks noGrp="1"/>
          </p:cNvSpPr>
          <p:nvPr>
            <p:ph type="sldNum" sz="quarter" idx="2"/>
          </p:nvPr>
        </p:nvSpPr>
        <p:spPr>
          <a:xfrm>
            <a:off x="4391206" y="6597352"/>
            <a:ext cx="352659" cy="241411"/>
          </a:xfrm>
          <a:prstGeom prst="rect">
            <a:avLst/>
          </a:prstGeom>
        </p:spPr>
        <p:txBody>
          <a:bodyPr/>
          <a:lstStyle/>
          <a:p>
            <a:pPr defTabSz="914400" hangingPunct="1">
              <a:lnSpc>
                <a:spcPct val="100000"/>
              </a:lnSpc>
            </a:pPr>
            <a:fld id="{86CB4B4D-7CA3-9044-876B-883B54F8677D}" type="slidenum">
              <a:rPr sz="1800" b="0" kern="1200"/>
              <a:pPr defTabSz="914400" hangingPunct="1">
                <a:lnSpc>
                  <a:spcPct val="100000"/>
                </a:lnSpc>
              </a:pPr>
              <a:t>‹Nr.›</a:t>
            </a:fld>
            <a:endParaRPr sz="1800" b="0" kern="1200"/>
          </a:p>
        </p:txBody>
      </p:sp>
      <p:sp>
        <p:nvSpPr>
          <p:cNvPr id="3" name="Titeltext"/>
          <p:cNvSpPr txBox="1">
            <a:spLocks noGrp="1"/>
          </p:cNvSpPr>
          <p:nvPr>
            <p:ph type="title"/>
          </p:nvPr>
        </p:nvSpPr>
        <p:spPr>
          <a:xfrm>
            <a:off x="634735" y="980728"/>
            <a:ext cx="7874001" cy="554038"/>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b">
            <a:normAutofit/>
          </a:bodyPr>
          <a:lstStyle/>
          <a:p>
            <a:r>
              <a:rPr lang="de-DE" smtClean="0"/>
              <a:t>Titelmasterformat durch Klicken bearbeiten</a:t>
            </a:r>
            <a:endParaRPr dirty="0"/>
          </a:p>
        </p:txBody>
      </p:sp>
      <p:sp>
        <p:nvSpPr>
          <p:cNvPr id="4" name="Textebene 1…"/>
          <p:cNvSpPr txBox="1">
            <a:spLocks noGrp="1"/>
          </p:cNvSpPr>
          <p:nvPr>
            <p:ph idx="1" hasCustomPrompt="1"/>
          </p:nvPr>
        </p:nvSpPr>
        <p:spPr>
          <a:xfrm>
            <a:off x="635000" y="1679228"/>
            <a:ext cx="7874000" cy="4702100"/>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ormAutofit/>
          </a:bodyPr>
          <a:lstStyle>
            <a:lvl1pPr marL="342900" indent="-342900">
              <a:buFont typeface="Wingdings" panose="05000000000000000000" pitchFamily="2" charset="2"/>
              <a:buChar char="§"/>
              <a:defRPr sz="2400"/>
            </a:lvl1pPr>
            <a:lvl2pPr marL="342900" indent="-342900">
              <a:buFont typeface="Wingdings" panose="05000000000000000000" pitchFamily="2" charset="2"/>
              <a:buChar char="§"/>
              <a:defRPr sz="2000"/>
            </a:lvl2pPr>
            <a:lvl3pPr marL="625475" indent="-266700">
              <a:buFont typeface="Wingdings" panose="05000000000000000000" pitchFamily="2" charset="2"/>
              <a:buChar char="§"/>
              <a:defRPr sz="1800"/>
            </a:lvl3pPr>
            <a:lvl4pPr marL="808038" indent="-182563">
              <a:buFont typeface="Arial" panose="020B0604020202020204" pitchFamily="34" charset="0"/>
              <a:buChar char="•"/>
              <a:defRPr sz="1400"/>
            </a:lvl4pPr>
            <a:lvl5pPr marL="982663" indent="-174625">
              <a:buFont typeface="Arial" panose="020B0604020202020204" pitchFamily="34" charset="0"/>
              <a:buChar char="•"/>
              <a:defRPr/>
            </a:lvl5pPr>
          </a:lstStyle>
          <a:p>
            <a:r>
              <a:rPr dirty="0" err="1"/>
              <a:t>Textebene</a:t>
            </a:r>
            <a:r>
              <a:rPr dirty="0"/>
              <a:t> </a:t>
            </a:r>
            <a:r>
              <a:rPr dirty="0" smtClean="0"/>
              <a:t>1</a:t>
            </a:r>
            <a:endParaRPr lang="de-DE" dirty="0" smtClean="0"/>
          </a:p>
          <a:p>
            <a:pPr lvl="2"/>
            <a:r>
              <a:rPr dirty="0" err="1" smtClean="0"/>
              <a:t>Textebene</a:t>
            </a:r>
            <a:r>
              <a:rPr dirty="0" smtClean="0"/>
              <a:t> 2</a:t>
            </a:r>
            <a:endParaRPr lang="de-DE" dirty="0" smtClean="0"/>
          </a:p>
          <a:p>
            <a:pPr lvl="3"/>
            <a:r>
              <a:rPr dirty="0" err="1" smtClean="0"/>
              <a:t>Textebene</a:t>
            </a:r>
            <a:r>
              <a:rPr dirty="0" smtClean="0"/>
              <a:t> </a:t>
            </a:r>
            <a:r>
              <a:rPr dirty="0"/>
              <a:t>3</a:t>
            </a:r>
          </a:p>
          <a:p>
            <a:pPr lvl="4"/>
            <a:r>
              <a:rPr dirty="0" err="1"/>
              <a:t>Textebene</a:t>
            </a:r>
            <a:r>
              <a:rPr dirty="0"/>
              <a:t> </a:t>
            </a:r>
            <a:r>
              <a:rPr dirty="0" smtClean="0"/>
              <a:t>4</a:t>
            </a:r>
            <a:endParaRPr dirty="0"/>
          </a:p>
        </p:txBody>
      </p:sp>
    </p:spTree>
    <p:extLst>
      <p:ext uri="{BB962C8B-B14F-4D97-AF65-F5344CB8AC3E}">
        <p14:creationId xmlns:p14="http://schemas.microsoft.com/office/powerpoint/2010/main" val="3657374242"/>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8_Volle Breite">
    <p:spTree>
      <p:nvGrpSpPr>
        <p:cNvPr id="1" name=""/>
        <p:cNvGrpSpPr/>
        <p:nvPr/>
      </p:nvGrpSpPr>
      <p:grpSpPr>
        <a:xfrm>
          <a:off x="0" y="0"/>
          <a:ext cx="0" cy="0"/>
          <a:chOff x="0" y="0"/>
          <a:chExt cx="0" cy="0"/>
        </a:xfrm>
      </p:grpSpPr>
      <p:sp>
        <p:nvSpPr>
          <p:cNvPr id="16" name="Foliennummer"/>
          <p:cNvSpPr txBox="1">
            <a:spLocks noGrp="1"/>
          </p:cNvSpPr>
          <p:nvPr>
            <p:ph type="sldNum" sz="quarter" idx="2"/>
          </p:nvPr>
        </p:nvSpPr>
        <p:spPr>
          <a:xfrm>
            <a:off x="4391206" y="6597352"/>
            <a:ext cx="352659" cy="241411"/>
          </a:xfrm>
          <a:prstGeom prst="rect">
            <a:avLst/>
          </a:prstGeom>
        </p:spPr>
        <p:txBody>
          <a:bodyPr/>
          <a:lstStyle/>
          <a:p>
            <a:pPr defTabSz="914400" hangingPunct="1">
              <a:lnSpc>
                <a:spcPct val="100000"/>
              </a:lnSpc>
            </a:pPr>
            <a:fld id="{86CB4B4D-7CA3-9044-876B-883B54F8677D}" type="slidenum">
              <a:rPr sz="1800" b="0" kern="1200"/>
              <a:pPr defTabSz="914400" hangingPunct="1">
                <a:lnSpc>
                  <a:spcPct val="100000"/>
                </a:lnSpc>
              </a:pPr>
              <a:t>‹Nr.›</a:t>
            </a:fld>
            <a:endParaRPr sz="1800" b="0" kern="1200"/>
          </a:p>
        </p:txBody>
      </p:sp>
      <p:sp>
        <p:nvSpPr>
          <p:cNvPr id="3" name="Titeltext"/>
          <p:cNvSpPr txBox="1">
            <a:spLocks noGrp="1"/>
          </p:cNvSpPr>
          <p:nvPr>
            <p:ph type="title"/>
          </p:nvPr>
        </p:nvSpPr>
        <p:spPr>
          <a:xfrm>
            <a:off x="634735" y="980728"/>
            <a:ext cx="7874001" cy="554038"/>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b">
            <a:normAutofit/>
          </a:bodyPr>
          <a:lstStyle/>
          <a:p>
            <a:r>
              <a:rPr lang="de-DE" smtClean="0"/>
              <a:t>Titelmasterformat durch Klicken bearbeiten</a:t>
            </a:r>
            <a:endParaRPr dirty="0"/>
          </a:p>
        </p:txBody>
      </p:sp>
      <p:sp>
        <p:nvSpPr>
          <p:cNvPr id="4" name="Textebene 1…"/>
          <p:cNvSpPr txBox="1">
            <a:spLocks noGrp="1"/>
          </p:cNvSpPr>
          <p:nvPr>
            <p:ph idx="1" hasCustomPrompt="1"/>
          </p:nvPr>
        </p:nvSpPr>
        <p:spPr>
          <a:xfrm>
            <a:off x="635000" y="1679228"/>
            <a:ext cx="7874000" cy="4702100"/>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ormAutofit/>
          </a:bodyPr>
          <a:lstStyle>
            <a:lvl1pPr marL="342900" indent="-342900">
              <a:buFont typeface="Wingdings" panose="05000000000000000000" pitchFamily="2" charset="2"/>
              <a:buChar char="§"/>
              <a:defRPr sz="2400"/>
            </a:lvl1pPr>
            <a:lvl2pPr marL="342900" indent="-342900">
              <a:buFont typeface="Wingdings" panose="05000000000000000000" pitchFamily="2" charset="2"/>
              <a:buChar char="§"/>
              <a:defRPr sz="2000"/>
            </a:lvl2pPr>
            <a:lvl3pPr marL="625475" indent="-266700">
              <a:buFont typeface="Wingdings" panose="05000000000000000000" pitchFamily="2" charset="2"/>
              <a:buChar char="§"/>
              <a:defRPr sz="1800"/>
            </a:lvl3pPr>
            <a:lvl4pPr marL="808038" indent="-182563">
              <a:buFont typeface="Arial" panose="020B0604020202020204" pitchFamily="34" charset="0"/>
              <a:buChar char="•"/>
              <a:defRPr sz="1400"/>
            </a:lvl4pPr>
            <a:lvl5pPr marL="982663" indent="-174625">
              <a:buFont typeface="Arial" panose="020B0604020202020204" pitchFamily="34" charset="0"/>
              <a:buChar char="•"/>
              <a:defRPr/>
            </a:lvl5pPr>
          </a:lstStyle>
          <a:p>
            <a:r>
              <a:rPr dirty="0" err="1"/>
              <a:t>Textebene</a:t>
            </a:r>
            <a:r>
              <a:rPr dirty="0"/>
              <a:t> </a:t>
            </a:r>
            <a:r>
              <a:rPr dirty="0" smtClean="0"/>
              <a:t>1</a:t>
            </a:r>
            <a:endParaRPr lang="de-DE" dirty="0" smtClean="0"/>
          </a:p>
          <a:p>
            <a:pPr lvl="2"/>
            <a:r>
              <a:rPr dirty="0" err="1" smtClean="0"/>
              <a:t>Textebene</a:t>
            </a:r>
            <a:r>
              <a:rPr dirty="0" smtClean="0"/>
              <a:t> 2</a:t>
            </a:r>
            <a:endParaRPr lang="de-DE" dirty="0" smtClean="0"/>
          </a:p>
          <a:p>
            <a:pPr lvl="3"/>
            <a:r>
              <a:rPr dirty="0" err="1" smtClean="0"/>
              <a:t>Textebene</a:t>
            </a:r>
            <a:r>
              <a:rPr dirty="0" smtClean="0"/>
              <a:t> </a:t>
            </a:r>
            <a:r>
              <a:rPr dirty="0"/>
              <a:t>3</a:t>
            </a:r>
          </a:p>
          <a:p>
            <a:pPr lvl="4"/>
            <a:r>
              <a:rPr dirty="0" err="1"/>
              <a:t>Textebene</a:t>
            </a:r>
            <a:r>
              <a:rPr dirty="0"/>
              <a:t> </a:t>
            </a:r>
            <a:r>
              <a:rPr dirty="0" smtClean="0"/>
              <a:t>4</a:t>
            </a:r>
            <a:endParaRPr dirty="0"/>
          </a:p>
        </p:txBody>
      </p:sp>
    </p:spTree>
    <p:extLst>
      <p:ext uri="{BB962C8B-B14F-4D97-AF65-F5344CB8AC3E}">
        <p14:creationId xmlns:p14="http://schemas.microsoft.com/office/powerpoint/2010/main" val="1918627008"/>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9_Volle Breite">
    <p:spTree>
      <p:nvGrpSpPr>
        <p:cNvPr id="1" name=""/>
        <p:cNvGrpSpPr/>
        <p:nvPr/>
      </p:nvGrpSpPr>
      <p:grpSpPr>
        <a:xfrm>
          <a:off x="0" y="0"/>
          <a:ext cx="0" cy="0"/>
          <a:chOff x="0" y="0"/>
          <a:chExt cx="0" cy="0"/>
        </a:xfrm>
      </p:grpSpPr>
      <p:sp>
        <p:nvSpPr>
          <p:cNvPr id="16" name="Foliennummer"/>
          <p:cNvSpPr txBox="1">
            <a:spLocks noGrp="1"/>
          </p:cNvSpPr>
          <p:nvPr>
            <p:ph type="sldNum" sz="quarter" idx="2"/>
          </p:nvPr>
        </p:nvSpPr>
        <p:spPr>
          <a:xfrm>
            <a:off x="4391206" y="6597352"/>
            <a:ext cx="352659" cy="241411"/>
          </a:xfrm>
          <a:prstGeom prst="rect">
            <a:avLst/>
          </a:prstGeom>
        </p:spPr>
        <p:txBody>
          <a:bodyPr/>
          <a:lstStyle/>
          <a:p>
            <a:pPr defTabSz="914400" hangingPunct="1">
              <a:lnSpc>
                <a:spcPct val="100000"/>
              </a:lnSpc>
            </a:pPr>
            <a:fld id="{86CB4B4D-7CA3-9044-876B-883B54F8677D}" type="slidenum">
              <a:rPr sz="1800" b="0" kern="1200"/>
              <a:pPr defTabSz="914400" hangingPunct="1">
                <a:lnSpc>
                  <a:spcPct val="100000"/>
                </a:lnSpc>
              </a:pPr>
              <a:t>‹Nr.›</a:t>
            </a:fld>
            <a:endParaRPr sz="1800" b="0" kern="1200"/>
          </a:p>
        </p:txBody>
      </p:sp>
      <p:sp>
        <p:nvSpPr>
          <p:cNvPr id="3" name="Titeltext"/>
          <p:cNvSpPr txBox="1">
            <a:spLocks noGrp="1"/>
          </p:cNvSpPr>
          <p:nvPr>
            <p:ph type="title"/>
          </p:nvPr>
        </p:nvSpPr>
        <p:spPr>
          <a:xfrm>
            <a:off x="634735" y="980728"/>
            <a:ext cx="7874001" cy="554038"/>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b">
            <a:normAutofit/>
          </a:bodyPr>
          <a:lstStyle/>
          <a:p>
            <a:r>
              <a:rPr lang="de-DE" smtClean="0"/>
              <a:t>Titelmasterformat durch Klicken bearbeiten</a:t>
            </a:r>
            <a:endParaRPr dirty="0"/>
          </a:p>
        </p:txBody>
      </p:sp>
      <p:sp>
        <p:nvSpPr>
          <p:cNvPr id="4" name="Textebene 1…"/>
          <p:cNvSpPr txBox="1">
            <a:spLocks noGrp="1"/>
          </p:cNvSpPr>
          <p:nvPr>
            <p:ph idx="1" hasCustomPrompt="1"/>
          </p:nvPr>
        </p:nvSpPr>
        <p:spPr>
          <a:xfrm>
            <a:off x="635000" y="1679228"/>
            <a:ext cx="7874000" cy="4702100"/>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ormAutofit/>
          </a:bodyPr>
          <a:lstStyle>
            <a:lvl1pPr marL="342900" indent="-342900">
              <a:buFont typeface="Wingdings" panose="05000000000000000000" pitchFamily="2" charset="2"/>
              <a:buChar char="§"/>
              <a:defRPr sz="2400"/>
            </a:lvl1pPr>
            <a:lvl2pPr marL="342900" indent="-342900">
              <a:buFont typeface="Wingdings" panose="05000000000000000000" pitchFamily="2" charset="2"/>
              <a:buChar char="§"/>
              <a:defRPr sz="2000"/>
            </a:lvl2pPr>
            <a:lvl3pPr marL="625475" indent="-266700">
              <a:buFont typeface="Wingdings" panose="05000000000000000000" pitchFamily="2" charset="2"/>
              <a:buChar char="§"/>
              <a:defRPr sz="1800"/>
            </a:lvl3pPr>
            <a:lvl4pPr marL="808038" indent="-182563">
              <a:buFont typeface="Arial" panose="020B0604020202020204" pitchFamily="34" charset="0"/>
              <a:buChar char="•"/>
              <a:defRPr sz="1400"/>
            </a:lvl4pPr>
            <a:lvl5pPr marL="982663" indent="-174625">
              <a:buFont typeface="Arial" panose="020B0604020202020204" pitchFamily="34" charset="0"/>
              <a:buChar char="•"/>
              <a:defRPr/>
            </a:lvl5pPr>
          </a:lstStyle>
          <a:p>
            <a:r>
              <a:rPr dirty="0" err="1"/>
              <a:t>Textebene</a:t>
            </a:r>
            <a:r>
              <a:rPr dirty="0"/>
              <a:t> </a:t>
            </a:r>
            <a:r>
              <a:rPr dirty="0" smtClean="0"/>
              <a:t>1</a:t>
            </a:r>
            <a:endParaRPr lang="de-DE" dirty="0" smtClean="0"/>
          </a:p>
          <a:p>
            <a:pPr lvl="2"/>
            <a:r>
              <a:rPr dirty="0" err="1" smtClean="0"/>
              <a:t>Textebene</a:t>
            </a:r>
            <a:r>
              <a:rPr dirty="0" smtClean="0"/>
              <a:t> 2</a:t>
            </a:r>
            <a:endParaRPr lang="de-DE" dirty="0" smtClean="0"/>
          </a:p>
          <a:p>
            <a:pPr lvl="3"/>
            <a:r>
              <a:rPr dirty="0" err="1" smtClean="0"/>
              <a:t>Textebene</a:t>
            </a:r>
            <a:r>
              <a:rPr dirty="0" smtClean="0"/>
              <a:t> </a:t>
            </a:r>
            <a:r>
              <a:rPr dirty="0"/>
              <a:t>3</a:t>
            </a:r>
          </a:p>
          <a:p>
            <a:pPr lvl="4"/>
            <a:r>
              <a:rPr dirty="0" err="1"/>
              <a:t>Textebene</a:t>
            </a:r>
            <a:r>
              <a:rPr dirty="0"/>
              <a:t> </a:t>
            </a:r>
            <a:r>
              <a:rPr dirty="0" smtClean="0"/>
              <a:t>4</a:t>
            </a:r>
            <a:endParaRPr dirty="0"/>
          </a:p>
        </p:txBody>
      </p:sp>
    </p:spTree>
    <p:extLst>
      <p:ext uri="{BB962C8B-B14F-4D97-AF65-F5344CB8AC3E}">
        <p14:creationId xmlns:p14="http://schemas.microsoft.com/office/powerpoint/2010/main" val="424811394"/>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0_Volle Breite">
    <p:spTree>
      <p:nvGrpSpPr>
        <p:cNvPr id="1" name=""/>
        <p:cNvGrpSpPr/>
        <p:nvPr/>
      </p:nvGrpSpPr>
      <p:grpSpPr>
        <a:xfrm>
          <a:off x="0" y="0"/>
          <a:ext cx="0" cy="0"/>
          <a:chOff x="0" y="0"/>
          <a:chExt cx="0" cy="0"/>
        </a:xfrm>
      </p:grpSpPr>
      <p:sp>
        <p:nvSpPr>
          <p:cNvPr id="16" name="Foliennummer"/>
          <p:cNvSpPr txBox="1">
            <a:spLocks noGrp="1"/>
          </p:cNvSpPr>
          <p:nvPr>
            <p:ph type="sldNum" sz="quarter" idx="2"/>
          </p:nvPr>
        </p:nvSpPr>
        <p:spPr>
          <a:xfrm>
            <a:off x="4391206" y="6597352"/>
            <a:ext cx="352659" cy="241411"/>
          </a:xfrm>
          <a:prstGeom prst="rect">
            <a:avLst/>
          </a:prstGeom>
        </p:spPr>
        <p:txBody>
          <a:bodyPr/>
          <a:lstStyle/>
          <a:p>
            <a:pPr defTabSz="914400" hangingPunct="1">
              <a:lnSpc>
                <a:spcPct val="100000"/>
              </a:lnSpc>
            </a:pPr>
            <a:fld id="{86CB4B4D-7CA3-9044-876B-883B54F8677D}" type="slidenum">
              <a:rPr sz="1800" b="0" kern="1200"/>
              <a:pPr defTabSz="914400" hangingPunct="1">
                <a:lnSpc>
                  <a:spcPct val="100000"/>
                </a:lnSpc>
              </a:pPr>
              <a:t>‹Nr.›</a:t>
            </a:fld>
            <a:endParaRPr sz="1800" b="0" kern="1200"/>
          </a:p>
        </p:txBody>
      </p:sp>
      <p:sp>
        <p:nvSpPr>
          <p:cNvPr id="3" name="Titeltext"/>
          <p:cNvSpPr txBox="1">
            <a:spLocks noGrp="1"/>
          </p:cNvSpPr>
          <p:nvPr>
            <p:ph type="title"/>
          </p:nvPr>
        </p:nvSpPr>
        <p:spPr>
          <a:xfrm>
            <a:off x="634735" y="980728"/>
            <a:ext cx="7874001" cy="554038"/>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b">
            <a:normAutofit/>
          </a:bodyPr>
          <a:lstStyle/>
          <a:p>
            <a:r>
              <a:rPr lang="de-DE" smtClean="0"/>
              <a:t>Titelmasterformat durch Klicken bearbeiten</a:t>
            </a:r>
            <a:endParaRPr dirty="0"/>
          </a:p>
        </p:txBody>
      </p:sp>
      <p:sp>
        <p:nvSpPr>
          <p:cNvPr id="4" name="Textebene 1…"/>
          <p:cNvSpPr txBox="1">
            <a:spLocks noGrp="1"/>
          </p:cNvSpPr>
          <p:nvPr>
            <p:ph idx="1" hasCustomPrompt="1"/>
          </p:nvPr>
        </p:nvSpPr>
        <p:spPr>
          <a:xfrm>
            <a:off x="635000" y="1679228"/>
            <a:ext cx="7874000" cy="4702100"/>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ormAutofit/>
          </a:bodyPr>
          <a:lstStyle>
            <a:lvl1pPr marL="342900" indent="-342900">
              <a:buFont typeface="Wingdings" panose="05000000000000000000" pitchFamily="2" charset="2"/>
              <a:buChar char="§"/>
              <a:defRPr sz="2400"/>
            </a:lvl1pPr>
            <a:lvl2pPr marL="342900" indent="-342900">
              <a:buFont typeface="Wingdings" panose="05000000000000000000" pitchFamily="2" charset="2"/>
              <a:buChar char="§"/>
              <a:defRPr sz="2000"/>
            </a:lvl2pPr>
            <a:lvl3pPr marL="625475" indent="-266700">
              <a:buFont typeface="Wingdings" panose="05000000000000000000" pitchFamily="2" charset="2"/>
              <a:buChar char="§"/>
              <a:defRPr sz="1800"/>
            </a:lvl3pPr>
            <a:lvl4pPr marL="808038" indent="-182563">
              <a:buFont typeface="Arial" panose="020B0604020202020204" pitchFamily="34" charset="0"/>
              <a:buChar char="•"/>
              <a:defRPr sz="1400"/>
            </a:lvl4pPr>
            <a:lvl5pPr marL="982663" indent="-174625">
              <a:buFont typeface="Arial" panose="020B0604020202020204" pitchFamily="34" charset="0"/>
              <a:buChar char="•"/>
              <a:defRPr/>
            </a:lvl5pPr>
          </a:lstStyle>
          <a:p>
            <a:r>
              <a:rPr dirty="0" err="1"/>
              <a:t>Textebene</a:t>
            </a:r>
            <a:r>
              <a:rPr dirty="0"/>
              <a:t> </a:t>
            </a:r>
            <a:r>
              <a:rPr dirty="0" smtClean="0"/>
              <a:t>1</a:t>
            </a:r>
            <a:endParaRPr lang="de-DE" dirty="0" smtClean="0"/>
          </a:p>
          <a:p>
            <a:pPr lvl="2"/>
            <a:r>
              <a:rPr dirty="0" err="1" smtClean="0"/>
              <a:t>Textebene</a:t>
            </a:r>
            <a:r>
              <a:rPr dirty="0" smtClean="0"/>
              <a:t> 2</a:t>
            </a:r>
            <a:endParaRPr lang="de-DE" dirty="0" smtClean="0"/>
          </a:p>
          <a:p>
            <a:pPr lvl="3"/>
            <a:r>
              <a:rPr dirty="0" err="1" smtClean="0"/>
              <a:t>Textebene</a:t>
            </a:r>
            <a:r>
              <a:rPr dirty="0" smtClean="0"/>
              <a:t> </a:t>
            </a:r>
            <a:r>
              <a:rPr dirty="0"/>
              <a:t>3</a:t>
            </a:r>
          </a:p>
          <a:p>
            <a:pPr lvl="4"/>
            <a:r>
              <a:rPr dirty="0" err="1"/>
              <a:t>Textebene</a:t>
            </a:r>
            <a:r>
              <a:rPr dirty="0"/>
              <a:t> </a:t>
            </a:r>
            <a:r>
              <a:rPr dirty="0" smtClean="0"/>
              <a:t>4</a:t>
            </a:r>
            <a:endParaRPr dirty="0"/>
          </a:p>
        </p:txBody>
      </p:sp>
    </p:spTree>
    <p:extLst>
      <p:ext uri="{BB962C8B-B14F-4D97-AF65-F5344CB8AC3E}">
        <p14:creationId xmlns:p14="http://schemas.microsoft.com/office/powerpoint/2010/main" val="1271370800"/>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1_Volle Breite">
    <p:spTree>
      <p:nvGrpSpPr>
        <p:cNvPr id="1" name=""/>
        <p:cNvGrpSpPr/>
        <p:nvPr/>
      </p:nvGrpSpPr>
      <p:grpSpPr>
        <a:xfrm>
          <a:off x="0" y="0"/>
          <a:ext cx="0" cy="0"/>
          <a:chOff x="0" y="0"/>
          <a:chExt cx="0" cy="0"/>
        </a:xfrm>
      </p:grpSpPr>
      <p:sp>
        <p:nvSpPr>
          <p:cNvPr id="16" name="Foliennummer"/>
          <p:cNvSpPr txBox="1">
            <a:spLocks noGrp="1"/>
          </p:cNvSpPr>
          <p:nvPr>
            <p:ph type="sldNum" sz="quarter" idx="2"/>
          </p:nvPr>
        </p:nvSpPr>
        <p:spPr>
          <a:xfrm>
            <a:off x="4391206" y="6597352"/>
            <a:ext cx="352659" cy="241411"/>
          </a:xfrm>
          <a:prstGeom prst="rect">
            <a:avLst/>
          </a:prstGeom>
        </p:spPr>
        <p:txBody>
          <a:bodyPr/>
          <a:lstStyle/>
          <a:p>
            <a:pPr defTabSz="914400" hangingPunct="1">
              <a:lnSpc>
                <a:spcPct val="100000"/>
              </a:lnSpc>
            </a:pPr>
            <a:fld id="{86CB4B4D-7CA3-9044-876B-883B54F8677D}" type="slidenum">
              <a:rPr sz="1800" b="0" kern="1200"/>
              <a:pPr defTabSz="914400" hangingPunct="1">
                <a:lnSpc>
                  <a:spcPct val="100000"/>
                </a:lnSpc>
              </a:pPr>
              <a:t>‹Nr.›</a:t>
            </a:fld>
            <a:endParaRPr sz="1800" b="0" kern="1200"/>
          </a:p>
        </p:txBody>
      </p:sp>
      <p:sp>
        <p:nvSpPr>
          <p:cNvPr id="3" name="Titeltext"/>
          <p:cNvSpPr txBox="1">
            <a:spLocks noGrp="1"/>
          </p:cNvSpPr>
          <p:nvPr>
            <p:ph type="title"/>
          </p:nvPr>
        </p:nvSpPr>
        <p:spPr>
          <a:xfrm>
            <a:off x="634735" y="980728"/>
            <a:ext cx="7874001" cy="554038"/>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b">
            <a:normAutofit/>
          </a:bodyPr>
          <a:lstStyle/>
          <a:p>
            <a:r>
              <a:rPr lang="de-DE" smtClean="0"/>
              <a:t>Titelmasterformat durch Klicken bearbeiten</a:t>
            </a:r>
            <a:endParaRPr dirty="0"/>
          </a:p>
        </p:txBody>
      </p:sp>
      <p:sp>
        <p:nvSpPr>
          <p:cNvPr id="4" name="Textebene 1…"/>
          <p:cNvSpPr txBox="1">
            <a:spLocks noGrp="1"/>
          </p:cNvSpPr>
          <p:nvPr>
            <p:ph idx="1" hasCustomPrompt="1"/>
          </p:nvPr>
        </p:nvSpPr>
        <p:spPr>
          <a:xfrm>
            <a:off x="635000" y="1679228"/>
            <a:ext cx="7874000" cy="4702100"/>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ormAutofit/>
          </a:bodyPr>
          <a:lstStyle>
            <a:lvl1pPr marL="342900" indent="-342900">
              <a:buFont typeface="Wingdings" panose="05000000000000000000" pitchFamily="2" charset="2"/>
              <a:buChar char="§"/>
              <a:defRPr sz="2400"/>
            </a:lvl1pPr>
            <a:lvl2pPr marL="342900" indent="-342900">
              <a:buFont typeface="Wingdings" panose="05000000000000000000" pitchFamily="2" charset="2"/>
              <a:buChar char="§"/>
              <a:defRPr sz="2000"/>
            </a:lvl2pPr>
            <a:lvl3pPr marL="625475" indent="-266700">
              <a:buFont typeface="Wingdings" panose="05000000000000000000" pitchFamily="2" charset="2"/>
              <a:buChar char="§"/>
              <a:defRPr sz="1800"/>
            </a:lvl3pPr>
            <a:lvl4pPr marL="808038" indent="-182563">
              <a:buFont typeface="Arial" panose="020B0604020202020204" pitchFamily="34" charset="0"/>
              <a:buChar char="•"/>
              <a:defRPr sz="1400"/>
            </a:lvl4pPr>
            <a:lvl5pPr marL="982663" indent="-174625">
              <a:buFont typeface="Arial" panose="020B0604020202020204" pitchFamily="34" charset="0"/>
              <a:buChar char="•"/>
              <a:defRPr/>
            </a:lvl5pPr>
          </a:lstStyle>
          <a:p>
            <a:r>
              <a:rPr dirty="0" err="1"/>
              <a:t>Textebene</a:t>
            </a:r>
            <a:r>
              <a:rPr dirty="0"/>
              <a:t> </a:t>
            </a:r>
            <a:r>
              <a:rPr dirty="0" smtClean="0"/>
              <a:t>1</a:t>
            </a:r>
            <a:endParaRPr lang="de-DE" dirty="0" smtClean="0"/>
          </a:p>
          <a:p>
            <a:pPr lvl="2"/>
            <a:r>
              <a:rPr dirty="0" err="1" smtClean="0"/>
              <a:t>Textebene</a:t>
            </a:r>
            <a:r>
              <a:rPr dirty="0" smtClean="0"/>
              <a:t> 2</a:t>
            </a:r>
            <a:endParaRPr lang="de-DE" dirty="0" smtClean="0"/>
          </a:p>
          <a:p>
            <a:pPr lvl="3"/>
            <a:r>
              <a:rPr dirty="0" err="1" smtClean="0"/>
              <a:t>Textebene</a:t>
            </a:r>
            <a:r>
              <a:rPr dirty="0" smtClean="0"/>
              <a:t> </a:t>
            </a:r>
            <a:r>
              <a:rPr dirty="0"/>
              <a:t>3</a:t>
            </a:r>
          </a:p>
          <a:p>
            <a:pPr lvl="4"/>
            <a:r>
              <a:rPr dirty="0" err="1"/>
              <a:t>Textebene</a:t>
            </a:r>
            <a:r>
              <a:rPr dirty="0"/>
              <a:t> </a:t>
            </a:r>
            <a:r>
              <a:rPr dirty="0" smtClean="0"/>
              <a:t>4</a:t>
            </a:r>
            <a:endParaRPr dirty="0"/>
          </a:p>
        </p:txBody>
      </p:sp>
    </p:spTree>
    <p:extLst>
      <p:ext uri="{BB962C8B-B14F-4D97-AF65-F5344CB8AC3E}">
        <p14:creationId xmlns:p14="http://schemas.microsoft.com/office/powerpoint/2010/main" val="1785706698"/>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2_Volle Breite">
    <p:spTree>
      <p:nvGrpSpPr>
        <p:cNvPr id="1" name=""/>
        <p:cNvGrpSpPr/>
        <p:nvPr/>
      </p:nvGrpSpPr>
      <p:grpSpPr>
        <a:xfrm>
          <a:off x="0" y="0"/>
          <a:ext cx="0" cy="0"/>
          <a:chOff x="0" y="0"/>
          <a:chExt cx="0" cy="0"/>
        </a:xfrm>
      </p:grpSpPr>
      <p:sp>
        <p:nvSpPr>
          <p:cNvPr id="16" name="Foliennummer"/>
          <p:cNvSpPr txBox="1">
            <a:spLocks noGrp="1"/>
          </p:cNvSpPr>
          <p:nvPr>
            <p:ph type="sldNum" sz="quarter" idx="2"/>
          </p:nvPr>
        </p:nvSpPr>
        <p:spPr>
          <a:xfrm>
            <a:off x="4391206" y="6597352"/>
            <a:ext cx="352659" cy="241411"/>
          </a:xfrm>
          <a:prstGeom prst="rect">
            <a:avLst/>
          </a:prstGeom>
        </p:spPr>
        <p:txBody>
          <a:bodyPr/>
          <a:lstStyle/>
          <a:p>
            <a:pPr defTabSz="914400" hangingPunct="1">
              <a:lnSpc>
                <a:spcPct val="100000"/>
              </a:lnSpc>
            </a:pPr>
            <a:fld id="{86CB4B4D-7CA3-9044-876B-883B54F8677D}" type="slidenum">
              <a:rPr sz="1800" b="0" kern="1200"/>
              <a:pPr defTabSz="914400" hangingPunct="1">
                <a:lnSpc>
                  <a:spcPct val="100000"/>
                </a:lnSpc>
              </a:pPr>
              <a:t>‹Nr.›</a:t>
            </a:fld>
            <a:endParaRPr sz="1800" b="0" kern="1200"/>
          </a:p>
        </p:txBody>
      </p:sp>
      <p:sp>
        <p:nvSpPr>
          <p:cNvPr id="3" name="Titeltext"/>
          <p:cNvSpPr txBox="1">
            <a:spLocks noGrp="1"/>
          </p:cNvSpPr>
          <p:nvPr>
            <p:ph type="title"/>
          </p:nvPr>
        </p:nvSpPr>
        <p:spPr>
          <a:xfrm>
            <a:off x="634735" y="980728"/>
            <a:ext cx="7874001" cy="554038"/>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b">
            <a:normAutofit/>
          </a:bodyPr>
          <a:lstStyle/>
          <a:p>
            <a:r>
              <a:rPr lang="de-DE" smtClean="0"/>
              <a:t>Titelmasterformat durch Klicken bearbeiten</a:t>
            </a:r>
            <a:endParaRPr dirty="0"/>
          </a:p>
        </p:txBody>
      </p:sp>
      <p:sp>
        <p:nvSpPr>
          <p:cNvPr id="4" name="Textebene 1…"/>
          <p:cNvSpPr txBox="1">
            <a:spLocks noGrp="1"/>
          </p:cNvSpPr>
          <p:nvPr>
            <p:ph idx="1" hasCustomPrompt="1"/>
          </p:nvPr>
        </p:nvSpPr>
        <p:spPr>
          <a:xfrm>
            <a:off x="635000" y="1679228"/>
            <a:ext cx="7874000" cy="4702100"/>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ormAutofit/>
          </a:bodyPr>
          <a:lstStyle>
            <a:lvl1pPr marL="342900" indent="-342900">
              <a:buFont typeface="Wingdings" panose="05000000000000000000" pitchFamily="2" charset="2"/>
              <a:buChar char="§"/>
              <a:defRPr sz="2400"/>
            </a:lvl1pPr>
            <a:lvl2pPr marL="342900" indent="-342900">
              <a:buFont typeface="Wingdings" panose="05000000000000000000" pitchFamily="2" charset="2"/>
              <a:buChar char="§"/>
              <a:defRPr sz="2000"/>
            </a:lvl2pPr>
            <a:lvl3pPr marL="625475" indent="-266700">
              <a:buFont typeface="Wingdings" panose="05000000000000000000" pitchFamily="2" charset="2"/>
              <a:buChar char="§"/>
              <a:defRPr sz="1800"/>
            </a:lvl3pPr>
            <a:lvl4pPr marL="808038" indent="-182563">
              <a:buFont typeface="Arial" panose="020B0604020202020204" pitchFamily="34" charset="0"/>
              <a:buChar char="•"/>
              <a:defRPr sz="1400"/>
            </a:lvl4pPr>
            <a:lvl5pPr marL="982663" indent="-174625">
              <a:buFont typeface="Arial" panose="020B0604020202020204" pitchFamily="34" charset="0"/>
              <a:buChar char="•"/>
              <a:defRPr/>
            </a:lvl5pPr>
          </a:lstStyle>
          <a:p>
            <a:r>
              <a:rPr dirty="0" err="1"/>
              <a:t>Textebene</a:t>
            </a:r>
            <a:r>
              <a:rPr dirty="0"/>
              <a:t> </a:t>
            </a:r>
            <a:r>
              <a:rPr dirty="0" smtClean="0"/>
              <a:t>1</a:t>
            </a:r>
            <a:endParaRPr lang="de-DE" dirty="0" smtClean="0"/>
          </a:p>
          <a:p>
            <a:pPr lvl="2"/>
            <a:r>
              <a:rPr dirty="0" err="1" smtClean="0"/>
              <a:t>Textebene</a:t>
            </a:r>
            <a:r>
              <a:rPr dirty="0" smtClean="0"/>
              <a:t> 2</a:t>
            </a:r>
            <a:endParaRPr lang="de-DE" dirty="0" smtClean="0"/>
          </a:p>
          <a:p>
            <a:pPr lvl="3"/>
            <a:r>
              <a:rPr dirty="0" err="1" smtClean="0"/>
              <a:t>Textebene</a:t>
            </a:r>
            <a:r>
              <a:rPr dirty="0" smtClean="0"/>
              <a:t> </a:t>
            </a:r>
            <a:r>
              <a:rPr dirty="0"/>
              <a:t>3</a:t>
            </a:r>
          </a:p>
          <a:p>
            <a:pPr lvl="4"/>
            <a:r>
              <a:rPr dirty="0" err="1"/>
              <a:t>Textebene</a:t>
            </a:r>
            <a:r>
              <a:rPr dirty="0"/>
              <a:t> </a:t>
            </a:r>
            <a:r>
              <a:rPr dirty="0" smtClean="0"/>
              <a:t>4</a:t>
            </a:r>
            <a:endParaRPr dirty="0"/>
          </a:p>
        </p:txBody>
      </p:sp>
    </p:spTree>
    <p:extLst>
      <p:ext uri="{BB962C8B-B14F-4D97-AF65-F5344CB8AC3E}">
        <p14:creationId xmlns:p14="http://schemas.microsoft.com/office/powerpoint/2010/main" val="2335575520"/>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3_Volle Breite">
    <p:spTree>
      <p:nvGrpSpPr>
        <p:cNvPr id="1" name=""/>
        <p:cNvGrpSpPr/>
        <p:nvPr/>
      </p:nvGrpSpPr>
      <p:grpSpPr>
        <a:xfrm>
          <a:off x="0" y="0"/>
          <a:ext cx="0" cy="0"/>
          <a:chOff x="0" y="0"/>
          <a:chExt cx="0" cy="0"/>
        </a:xfrm>
      </p:grpSpPr>
      <p:sp>
        <p:nvSpPr>
          <p:cNvPr id="16" name="Foliennummer"/>
          <p:cNvSpPr txBox="1">
            <a:spLocks noGrp="1"/>
          </p:cNvSpPr>
          <p:nvPr>
            <p:ph type="sldNum" sz="quarter" idx="2"/>
          </p:nvPr>
        </p:nvSpPr>
        <p:spPr>
          <a:xfrm>
            <a:off x="4391206" y="6597352"/>
            <a:ext cx="352659" cy="241411"/>
          </a:xfrm>
          <a:prstGeom prst="rect">
            <a:avLst/>
          </a:prstGeom>
        </p:spPr>
        <p:txBody>
          <a:bodyPr/>
          <a:lstStyle/>
          <a:p>
            <a:pPr defTabSz="914400" hangingPunct="1">
              <a:lnSpc>
                <a:spcPct val="100000"/>
              </a:lnSpc>
            </a:pPr>
            <a:fld id="{86CB4B4D-7CA3-9044-876B-883B54F8677D}" type="slidenum">
              <a:rPr sz="1800" b="0" kern="1200"/>
              <a:pPr defTabSz="914400" hangingPunct="1">
                <a:lnSpc>
                  <a:spcPct val="100000"/>
                </a:lnSpc>
              </a:pPr>
              <a:t>‹Nr.›</a:t>
            </a:fld>
            <a:endParaRPr sz="1800" b="0" kern="1200"/>
          </a:p>
        </p:txBody>
      </p:sp>
      <p:sp>
        <p:nvSpPr>
          <p:cNvPr id="3" name="Titeltext"/>
          <p:cNvSpPr txBox="1">
            <a:spLocks noGrp="1"/>
          </p:cNvSpPr>
          <p:nvPr>
            <p:ph type="title"/>
          </p:nvPr>
        </p:nvSpPr>
        <p:spPr>
          <a:xfrm>
            <a:off x="634735" y="980728"/>
            <a:ext cx="7874001" cy="554038"/>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b">
            <a:normAutofit/>
          </a:bodyPr>
          <a:lstStyle/>
          <a:p>
            <a:r>
              <a:rPr lang="de-DE" smtClean="0"/>
              <a:t>Titelmasterformat durch Klicken bearbeiten</a:t>
            </a:r>
            <a:endParaRPr dirty="0"/>
          </a:p>
        </p:txBody>
      </p:sp>
      <p:sp>
        <p:nvSpPr>
          <p:cNvPr id="4" name="Textebene 1…"/>
          <p:cNvSpPr txBox="1">
            <a:spLocks noGrp="1"/>
          </p:cNvSpPr>
          <p:nvPr>
            <p:ph idx="1" hasCustomPrompt="1"/>
          </p:nvPr>
        </p:nvSpPr>
        <p:spPr>
          <a:xfrm>
            <a:off x="635000" y="1679228"/>
            <a:ext cx="7874000" cy="4702100"/>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ormAutofit/>
          </a:bodyPr>
          <a:lstStyle>
            <a:lvl1pPr marL="342900" indent="-342900">
              <a:buFont typeface="Wingdings" panose="05000000000000000000" pitchFamily="2" charset="2"/>
              <a:buChar char="§"/>
              <a:defRPr sz="2400"/>
            </a:lvl1pPr>
            <a:lvl2pPr marL="342900" indent="-342900">
              <a:buFont typeface="Wingdings" panose="05000000000000000000" pitchFamily="2" charset="2"/>
              <a:buChar char="§"/>
              <a:defRPr sz="2000"/>
            </a:lvl2pPr>
            <a:lvl3pPr marL="625475" indent="-266700">
              <a:buFont typeface="Wingdings" panose="05000000000000000000" pitchFamily="2" charset="2"/>
              <a:buChar char="§"/>
              <a:defRPr sz="1800"/>
            </a:lvl3pPr>
            <a:lvl4pPr marL="808038" indent="-182563">
              <a:buFont typeface="Arial" panose="020B0604020202020204" pitchFamily="34" charset="0"/>
              <a:buChar char="•"/>
              <a:defRPr sz="1400"/>
            </a:lvl4pPr>
            <a:lvl5pPr marL="982663" indent="-174625">
              <a:buFont typeface="Arial" panose="020B0604020202020204" pitchFamily="34" charset="0"/>
              <a:buChar char="•"/>
              <a:defRPr/>
            </a:lvl5pPr>
          </a:lstStyle>
          <a:p>
            <a:r>
              <a:rPr dirty="0" err="1"/>
              <a:t>Textebene</a:t>
            </a:r>
            <a:r>
              <a:rPr dirty="0"/>
              <a:t> </a:t>
            </a:r>
            <a:r>
              <a:rPr dirty="0" smtClean="0"/>
              <a:t>1</a:t>
            </a:r>
            <a:endParaRPr lang="de-DE" dirty="0" smtClean="0"/>
          </a:p>
          <a:p>
            <a:pPr lvl="2"/>
            <a:r>
              <a:rPr dirty="0" err="1" smtClean="0"/>
              <a:t>Textebene</a:t>
            </a:r>
            <a:r>
              <a:rPr dirty="0" smtClean="0"/>
              <a:t> 2</a:t>
            </a:r>
            <a:endParaRPr lang="de-DE" dirty="0" smtClean="0"/>
          </a:p>
          <a:p>
            <a:pPr lvl="3"/>
            <a:r>
              <a:rPr dirty="0" err="1" smtClean="0"/>
              <a:t>Textebene</a:t>
            </a:r>
            <a:r>
              <a:rPr dirty="0" smtClean="0"/>
              <a:t> </a:t>
            </a:r>
            <a:r>
              <a:rPr dirty="0"/>
              <a:t>3</a:t>
            </a:r>
          </a:p>
          <a:p>
            <a:pPr lvl="4"/>
            <a:r>
              <a:rPr dirty="0" err="1"/>
              <a:t>Textebene</a:t>
            </a:r>
            <a:r>
              <a:rPr dirty="0"/>
              <a:t> </a:t>
            </a:r>
            <a:r>
              <a:rPr dirty="0" smtClean="0"/>
              <a:t>4</a:t>
            </a:r>
            <a:endParaRPr dirty="0"/>
          </a:p>
        </p:txBody>
      </p:sp>
    </p:spTree>
    <p:extLst>
      <p:ext uri="{BB962C8B-B14F-4D97-AF65-F5344CB8AC3E}">
        <p14:creationId xmlns:p14="http://schemas.microsoft.com/office/powerpoint/2010/main" val="27414914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2" name="Rechteck 21"/>
          <p:cNvSpPr/>
          <p:nvPr userDrawn="1"/>
        </p:nvSpPr>
        <p:spPr bwMode="auto">
          <a:xfrm>
            <a:off x="0" y="4525965"/>
            <a:ext cx="9144000" cy="2332037"/>
          </a:xfrm>
          <a:prstGeom prst="rect">
            <a:avLst/>
          </a:prstGeom>
          <a:noFill/>
          <a:ln w="12700">
            <a:noFill/>
            <a:round/>
            <a:headEnd/>
            <a:tailEnd/>
          </a:ln>
        </p:spPr>
        <p:txBody>
          <a:bodyPr rtlCol="0" anchor="ctr"/>
          <a:lstStyle/>
          <a:p>
            <a:pPr algn="ctr"/>
            <a:endParaRPr lang="en-US" noProof="0" dirty="0"/>
          </a:p>
        </p:txBody>
      </p:sp>
      <p:sp>
        <p:nvSpPr>
          <p:cNvPr id="11" name="Bildplatzhalter 10"/>
          <p:cNvSpPr>
            <a:spLocks noGrp="1"/>
          </p:cNvSpPr>
          <p:nvPr>
            <p:ph type="pic" sz="quarter" idx="10"/>
          </p:nvPr>
        </p:nvSpPr>
        <p:spPr>
          <a:xfrm>
            <a:off x="0" y="2"/>
            <a:ext cx="9144000" cy="4525963"/>
          </a:xfrm>
        </p:spPr>
        <p:txBody>
          <a:bodyPr anchor="ctr"/>
          <a:lstStyle>
            <a:lvl1pPr marL="0" indent="0" algn="ctr">
              <a:buNone/>
              <a:defRPr>
                <a:solidFill>
                  <a:srgbClr val="AFAFAF"/>
                </a:solidFill>
              </a:defRPr>
            </a:lvl1pPr>
          </a:lstStyle>
          <a:p>
            <a:endParaRPr lang="en-US" noProof="0" dirty="0"/>
          </a:p>
        </p:txBody>
      </p:sp>
      <p:sp>
        <p:nvSpPr>
          <p:cNvPr id="2" name="Titel 1"/>
          <p:cNvSpPr>
            <a:spLocks noGrp="1"/>
          </p:cNvSpPr>
          <p:nvPr>
            <p:ph type="ctrTitle"/>
          </p:nvPr>
        </p:nvSpPr>
        <p:spPr>
          <a:xfrm>
            <a:off x="242917" y="4651200"/>
            <a:ext cx="8657440" cy="720000"/>
          </a:xfrm>
          <a:noFill/>
        </p:spPr>
        <p:txBody>
          <a:bodyPr lIns="0" tIns="0" rIns="180000" bIns="0" anchor="b"/>
          <a:lstStyle>
            <a:lvl1pPr>
              <a:defRPr lang="de-DE" sz="4000" dirty="0">
                <a:solidFill>
                  <a:schemeClr val="tx1"/>
                </a:solidFill>
                <a:ea typeface="+mn-ea"/>
                <a:cs typeface="+mn-cs"/>
              </a:defRPr>
            </a:lvl1pPr>
          </a:lstStyle>
          <a:p>
            <a:pPr marL="0" lvl="0">
              <a:spcAft>
                <a:spcPts val="600"/>
              </a:spcAft>
            </a:pPr>
            <a:r>
              <a:rPr lang="en-US" noProof="0" dirty="0" smtClean="0"/>
              <a:t>Click to edit Master title style</a:t>
            </a:r>
            <a:endParaRPr lang="en-US" noProof="0" dirty="0"/>
          </a:p>
        </p:txBody>
      </p:sp>
      <p:sp>
        <p:nvSpPr>
          <p:cNvPr id="3" name="Untertitel 2"/>
          <p:cNvSpPr>
            <a:spLocks noGrp="1"/>
          </p:cNvSpPr>
          <p:nvPr>
            <p:ph type="subTitle" idx="1" hasCustomPrompt="1"/>
          </p:nvPr>
        </p:nvSpPr>
        <p:spPr>
          <a:xfrm>
            <a:off x="242917" y="5371200"/>
            <a:ext cx="8657440" cy="432000"/>
          </a:xfrm>
        </p:spPr>
        <p:txBody>
          <a:bodyPr wrap="square" rIns="180000" anchor="b" anchorCtr="0">
            <a:noAutofit/>
          </a:bodyPr>
          <a:lstStyle>
            <a:lvl1pPr marL="0" indent="0">
              <a:lnSpc>
                <a:spcPct val="100000"/>
              </a:lnSpc>
              <a:buNone/>
              <a:defRPr kumimoji="0" lang="en-US" sz="2400" b="0" i="0" u="none" strike="noStrike" cap="none" spc="0" normalizeH="0" baseline="0" dirty="0">
                <a:ln>
                  <a:noFill/>
                </a:ln>
                <a:solidFill>
                  <a:schemeClr val="tx1">
                    <a:lumMod val="50000"/>
                    <a:lumOff val="50000"/>
                  </a:schemeClr>
                </a:solidFill>
                <a:effectLst/>
                <a:uLnTx/>
                <a:uFillTx/>
              </a:defRPr>
            </a:lvl1pPr>
          </a:lstStyle>
          <a:p>
            <a:pPr marL="0" lvl="0"/>
            <a:r>
              <a:rPr lang="en-US" noProof="0" dirty="0" smtClean="0"/>
              <a:t>Click to edit Master subtitle style</a:t>
            </a:r>
            <a:endParaRPr lang="en-US" noProof="0" dirty="0"/>
          </a:p>
        </p:txBody>
      </p:sp>
      <p:sp>
        <p:nvSpPr>
          <p:cNvPr id="13" name="Textplatzhalter 12"/>
          <p:cNvSpPr>
            <a:spLocks noGrp="1"/>
          </p:cNvSpPr>
          <p:nvPr>
            <p:ph type="body" sz="quarter" idx="11"/>
          </p:nvPr>
        </p:nvSpPr>
        <p:spPr>
          <a:xfrm>
            <a:off x="0" y="4165600"/>
            <a:ext cx="9144000" cy="360363"/>
          </a:xfrm>
          <a:solidFill>
            <a:srgbClr val="2A79FF">
              <a:alpha val="49804"/>
            </a:srgbClr>
          </a:solidFill>
        </p:spPr>
        <p:txBody>
          <a:bodyPr lIns="324000" anchor="ctr"/>
          <a:lstStyle>
            <a:lvl1pPr marL="0" indent="0">
              <a:buNone/>
              <a:defRPr>
                <a:solidFill>
                  <a:srgbClr val="FFFFFF"/>
                </a:solidFill>
              </a:defRPr>
            </a:lvl1pPr>
          </a:lstStyle>
          <a:p>
            <a:pPr lvl="0"/>
            <a:endParaRPr lang="en-US" noProof="0" dirty="0"/>
          </a:p>
        </p:txBody>
      </p:sp>
    </p:spTree>
    <p:extLst>
      <p:ext uri="{BB962C8B-B14F-4D97-AF65-F5344CB8AC3E}">
        <p14:creationId xmlns:p14="http://schemas.microsoft.com/office/powerpoint/2010/main" val="129564860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6_Volle Breite">
    <p:spTree>
      <p:nvGrpSpPr>
        <p:cNvPr id="1" name=""/>
        <p:cNvGrpSpPr/>
        <p:nvPr/>
      </p:nvGrpSpPr>
      <p:grpSpPr>
        <a:xfrm>
          <a:off x="0" y="0"/>
          <a:ext cx="0" cy="0"/>
          <a:chOff x="0" y="0"/>
          <a:chExt cx="0" cy="0"/>
        </a:xfrm>
      </p:grpSpPr>
      <p:sp>
        <p:nvSpPr>
          <p:cNvPr id="16" name="Foliennummer"/>
          <p:cNvSpPr txBox="1">
            <a:spLocks noGrp="1"/>
          </p:cNvSpPr>
          <p:nvPr>
            <p:ph type="sldNum" sz="quarter" idx="2"/>
          </p:nvPr>
        </p:nvSpPr>
        <p:spPr>
          <a:xfrm>
            <a:off x="4391206" y="6597352"/>
            <a:ext cx="352659" cy="241411"/>
          </a:xfrm>
          <a:prstGeom prst="rect">
            <a:avLst/>
          </a:prstGeom>
        </p:spPr>
        <p:txBody>
          <a:bodyPr/>
          <a:lstStyle/>
          <a:p>
            <a:pPr defTabSz="914400" hangingPunct="1">
              <a:lnSpc>
                <a:spcPct val="100000"/>
              </a:lnSpc>
            </a:pPr>
            <a:fld id="{86CB4B4D-7CA3-9044-876B-883B54F8677D}" type="slidenum">
              <a:rPr sz="1800" b="0" kern="1200"/>
              <a:pPr defTabSz="914400" hangingPunct="1">
                <a:lnSpc>
                  <a:spcPct val="100000"/>
                </a:lnSpc>
              </a:pPr>
              <a:t>‹Nr.›</a:t>
            </a:fld>
            <a:endParaRPr sz="1800" b="0" kern="1200"/>
          </a:p>
        </p:txBody>
      </p:sp>
      <p:sp>
        <p:nvSpPr>
          <p:cNvPr id="3" name="Titeltext"/>
          <p:cNvSpPr txBox="1">
            <a:spLocks noGrp="1"/>
          </p:cNvSpPr>
          <p:nvPr>
            <p:ph type="title"/>
          </p:nvPr>
        </p:nvSpPr>
        <p:spPr>
          <a:xfrm>
            <a:off x="634735" y="980728"/>
            <a:ext cx="7874001" cy="554038"/>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b">
            <a:normAutofit/>
          </a:bodyPr>
          <a:lstStyle/>
          <a:p>
            <a:r>
              <a:rPr lang="de-DE" smtClean="0"/>
              <a:t>Titelmasterformat durch Klicken bearbeiten</a:t>
            </a:r>
            <a:endParaRPr dirty="0"/>
          </a:p>
        </p:txBody>
      </p:sp>
      <p:sp>
        <p:nvSpPr>
          <p:cNvPr id="4" name="Textebene 1…"/>
          <p:cNvSpPr txBox="1">
            <a:spLocks noGrp="1"/>
          </p:cNvSpPr>
          <p:nvPr>
            <p:ph idx="1" hasCustomPrompt="1"/>
          </p:nvPr>
        </p:nvSpPr>
        <p:spPr>
          <a:xfrm>
            <a:off x="635000" y="1679228"/>
            <a:ext cx="7874000" cy="4702100"/>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ormAutofit/>
          </a:bodyPr>
          <a:lstStyle>
            <a:lvl1pPr marL="342900" indent="-342900">
              <a:buFont typeface="Wingdings" panose="05000000000000000000" pitchFamily="2" charset="2"/>
              <a:buChar char="§"/>
              <a:defRPr sz="2400"/>
            </a:lvl1pPr>
            <a:lvl2pPr marL="342900" indent="-342900">
              <a:buFont typeface="Wingdings" panose="05000000000000000000" pitchFamily="2" charset="2"/>
              <a:buChar char="§"/>
              <a:defRPr sz="2000"/>
            </a:lvl2pPr>
            <a:lvl3pPr marL="625475" indent="-266700">
              <a:buFont typeface="Wingdings" panose="05000000000000000000" pitchFamily="2" charset="2"/>
              <a:buChar char="§"/>
              <a:defRPr sz="1800"/>
            </a:lvl3pPr>
            <a:lvl4pPr marL="808038" indent="-182563">
              <a:buFont typeface="Arial" panose="020B0604020202020204" pitchFamily="34" charset="0"/>
              <a:buChar char="•"/>
              <a:defRPr sz="1400"/>
            </a:lvl4pPr>
            <a:lvl5pPr marL="982663" indent="-174625">
              <a:buFont typeface="Arial" panose="020B0604020202020204" pitchFamily="34" charset="0"/>
              <a:buChar char="•"/>
              <a:defRPr/>
            </a:lvl5pPr>
          </a:lstStyle>
          <a:p>
            <a:r>
              <a:rPr dirty="0" err="1"/>
              <a:t>Textebene</a:t>
            </a:r>
            <a:r>
              <a:rPr dirty="0"/>
              <a:t> </a:t>
            </a:r>
            <a:r>
              <a:rPr dirty="0" smtClean="0"/>
              <a:t>1</a:t>
            </a:r>
            <a:endParaRPr lang="de-DE" dirty="0" smtClean="0"/>
          </a:p>
          <a:p>
            <a:pPr lvl="2"/>
            <a:r>
              <a:rPr dirty="0" err="1" smtClean="0"/>
              <a:t>Textebene</a:t>
            </a:r>
            <a:r>
              <a:rPr dirty="0" smtClean="0"/>
              <a:t> 2</a:t>
            </a:r>
            <a:endParaRPr lang="de-DE" dirty="0" smtClean="0"/>
          </a:p>
          <a:p>
            <a:pPr lvl="3"/>
            <a:r>
              <a:rPr dirty="0" err="1" smtClean="0"/>
              <a:t>Textebene</a:t>
            </a:r>
            <a:r>
              <a:rPr dirty="0" smtClean="0"/>
              <a:t> </a:t>
            </a:r>
            <a:r>
              <a:rPr dirty="0"/>
              <a:t>3</a:t>
            </a:r>
          </a:p>
          <a:p>
            <a:pPr lvl="4"/>
            <a:r>
              <a:rPr dirty="0" err="1"/>
              <a:t>Textebene</a:t>
            </a:r>
            <a:r>
              <a:rPr dirty="0"/>
              <a:t> </a:t>
            </a:r>
            <a:r>
              <a:rPr dirty="0" smtClean="0"/>
              <a:t>4</a:t>
            </a:r>
            <a:endParaRPr dirty="0"/>
          </a:p>
        </p:txBody>
      </p:sp>
    </p:spTree>
    <p:extLst>
      <p:ext uri="{BB962C8B-B14F-4D97-AF65-F5344CB8AC3E}">
        <p14:creationId xmlns:p14="http://schemas.microsoft.com/office/powerpoint/2010/main" val="2234484341"/>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7" name="Datumsplatzhalter 6"/>
          <p:cNvSpPr>
            <a:spLocks noGrp="1"/>
          </p:cNvSpPr>
          <p:nvPr>
            <p:ph type="dt" sz="half" idx="10"/>
          </p:nvPr>
        </p:nvSpPr>
        <p:spPr>
          <a:xfrm>
            <a:off x="457200" y="6356350"/>
            <a:ext cx="2133600" cy="365125"/>
          </a:xfrm>
          <a:prstGeom prst="rect">
            <a:avLst/>
          </a:prstGeom>
        </p:spPr>
        <p:txBody>
          <a:bodyPr/>
          <a:lstStyle/>
          <a:p>
            <a:pPr eaLnBrk="0" fontAlgn="base" hangingPunct="0">
              <a:spcBef>
                <a:spcPct val="0"/>
              </a:spcBef>
              <a:spcAft>
                <a:spcPct val="0"/>
              </a:spcAft>
            </a:pPr>
            <a:fld id="{169F5101-FB2B-488D-BEC9-277567E9B41D}" type="datetime1">
              <a:rPr lang="de-DE" sz="2400">
                <a:solidFill>
                  <a:prstClr val="black">
                    <a:tint val="75000"/>
                  </a:prstClr>
                </a:solidFill>
                <a:latin typeface="Times" pitchFamily="18" charset="0"/>
              </a:rPr>
              <a:pPr eaLnBrk="0" fontAlgn="base" hangingPunct="0">
                <a:spcBef>
                  <a:spcPct val="0"/>
                </a:spcBef>
                <a:spcAft>
                  <a:spcPct val="0"/>
                </a:spcAft>
              </a:pPr>
              <a:t>09.09.2019</a:t>
            </a:fld>
            <a:endParaRPr lang="de-DE" sz="2400">
              <a:solidFill>
                <a:prstClr val="black">
                  <a:tint val="75000"/>
                </a:prstClr>
              </a:solidFill>
              <a:latin typeface="Times" pitchFamily="18" charset="0"/>
            </a:endParaRPr>
          </a:p>
        </p:txBody>
      </p:sp>
      <p:sp>
        <p:nvSpPr>
          <p:cNvPr id="8" name="Fußzeilenplatzhalter 7"/>
          <p:cNvSpPr>
            <a:spLocks noGrp="1"/>
          </p:cNvSpPr>
          <p:nvPr>
            <p:ph type="ftr" sz="quarter" idx="11"/>
          </p:nvPr>
        </p:nvSpPr>
        <p:spPr>
          <a:xfrm>
            <a:off x="2699792" y="6356350"/>
            <a:ext cx="3672408" cy="365125"/>
          </a:xfrm>
          <a:prstGeom prst="rect">
            <a:avLst/>
          </a:prstGeom>
        </p:spPr>
        <p:txBody>
          <a:bodyPr/>
          <a:lstStyle/>
          <a:p>
            <a:pPr eaLnBrk="0" fontAlgn="base" hangingPunct="0">
              <a:spcBef>
                <a:spcPct val="0"/>
              </a:spcBef>
              <a:spcAft>
                <a:spcPct val="0"/>
              </a:spcAft>
            </a:pPr>
            <a:r>
              <a:rPr lang="de-DE" sz="2400">
                <a:solidFill>
                  <a:prstClr val="black">
                    <a:tint val="75000"/>
                  </a:prstClr>
                </a:solidFill>
                <a:latin typeface="Times" pitchFamily="18" charset="0"/>
              </a:rPr>
              <a:t>Straubing – Region der Nachwachsenden Rohstoffe</a:t>
            </a:r>
            <a:endParaRPr lang="de-DE" sz="2400" dirty="0">
              <a:solidFill>
                <a:prstClr val="black">
                  <a:tint val="75000"/>
                </a:prstClr>
              </a:solidFill>
              <a:latin typeface="Times" pitchFamily="18" charset="0"/>
            </a:endParaRPr>
          </a:p>
        </p:txBody>
      </p:sp>
      <p:sp>
        <p:nvSpPr>
          <p:cNvPr id="9" name="Foliennummernplatzhalter 8"/>
          <p:cNvSpPr>
            <a:spLocks noGrp="1"/>
          </p:cNvSpPr>
          <p:nvPr>
            <p:ph type="sldNum" sz="quarter" idx="12"/>
          </p:nvPr>
        </p:nvSpPr>
        <p:spPr>
          <a:xfrm>
            <a:off x="4440732" y="6505277"/>
            <a:ext cx="253607" cy="249238"/>
          </a:xfrm>
          <a:prstGeom prst="rect">
            <a:avLst/>
          </a:prstGeom>
        </p:spPr>
        <p:txBody>
          <a:bodyPr/>
          <a:lstStyle/>
          <a:p>
            <a:fld id="{CDE01387-02F7-40E2-A0AE-4F5EAE32453E}" type="slidenum">
              <a:rPr lang="de-DE" smtClean="0">
                <a:solidFill>
                  <a:prstClr val="black">
                    <a:tint val="75000"/>
                  </a:prstClr>
                </a:solidFill>
              </a:rPr>
              <a:pPr/>
              <a:t>‹Nr.›</a:t>
            </a:fld>
            <a:endParaRPr lang="de-DE">
              <a:solidFill>
                <a:prstClr val="black">
                  <a:tint val="75000"/>
                </a:prstClr>
              </a:solidFill>
            </a:endParaRPr>
          </a:p>
        </p:txBody>
      </p:sp>
      <p:sp>
        <p:nvSpPr>
          <p:cNvPr id="10" name="Titel 9"/>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236911170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371600" y="3886200"/>
            <a:ext cx="6400800" cy="1752600"/>
          </a:xfrm>
          <a:prstGeom prst="rect">
            <a:avLst/>
          </a:prstGeom>
        </p:spPr>
        <p:txBody>
          <a:bodyPr lIns="91431" tIns="45715" rIns="91431" bIns="45715"/>
          <a:lstStyle>
            <a:lvl1pPr marL="0" indent="0" algn="ctr">
              <a:buNone/>
              <a:defRPr/>
            </a:lvl1pPr>
            <a:lvl2pPr marL="457156" indent="0" algn="ctr">
              <a:buNone/>
              <a:defRPr/>
            </a:lvl2pPr>
            <a:lvl3pPr marL="914311" indent="0" algn="ctr">
              <a:buNone/>
              <a:defRPr/>
            </a:lvl3pPr>
            <a:lvl4pPr marL="1371467" indent="0" algn="ctr">
              <a:buNone/>
              <a:defRPr/>
            </a:lvl4pPr>
            <a:lvl5pPr marL="1828623" indent="0" algn="ctr">
              <a:buNone/>
              <a:defRPr/>
            </a:lvl5pPr>
            <a:lvl6pPr marL="2285777" indent="0" algn="ctr">
              <a:buNone/>
              <a:defRPr/>
            </a:lvl6pPr>
            <a:lvl7pPr marL="2742933" indent="0" algn="ctr">
              <a:buNone/>
              <a:defRPr/>
            </a:lvl7pPr>
            <a:lvl8pPr marL="3200089" indent="0" algn="ctr">
              <a:buNone/>
              <a:defRPr/>
            </a:lvl8pPr>
            <a:lvl9pPr marL="3657244" indent="0" algn="ctr">
              <a:buNone/>
              <a:defRPr/>
            </a:lvl9pPr>
          </a:lstStyle>
          <a:p>
            <a:r>
              <a:rPr lang="de-DE" dirty="0" smtClean="0"/>
              <a:t>Formatvorlage des Untertitelmasters durch Klicken bearbeiten</a:t>
            </a:r>
            <a:endParaRPr lang="de-DE" dirty="0"/>
          </a:p>
        </p:txBody>
      </p:sp>
    </p:spTree>
    <p:extLst>
      <p:ext uri="{BB962C8B-B14F-4D97-AF65-F5344CB8AC3E}">
        <p14:creationId xmlns:p14="http://schemas.microsoft.com/office/powerpoint/2010/main" val="3797132310"/>
      </p:ext>
    </p:extLst>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Volle Breite">
    <p:spTree>
      <p:nvGrpSpPr>
        <p:cNvPr id="1" name=""/>
        <p:cNvGrpSpPr/>
        <p:nvPr/>
      </p:nvGrpSpPr>
      <p:grpSpPr>
        <a:xfrm>
          <a:off x="0" y="0"/>
          <a:ext cx="0" cy="0"/>
          <a:chOff x="0" y="0"/>
          <a:chExt cx="0" cy="0"/>
        </a:xfrm>
      </p:grpSpPr>
      <p:sp>
        <p:nvSpPr>
          <p:cNvPr id="16" name="Foliennummer"/>
          <p:cNvSpPr txBox="1">
            <a:spLocks noGrp="1"/>
          </p:cNvSpPr>
          <p:nvPr>
            <p:ph type="sldNum" sz="quarter" idx="2"/>
          </p:nvPr>
        </p:nvSpPr>
        <p:spPr>
          <a:xfrm>
            <a:off x="4391206" y="6597352"/>
            <a:ext cx="352659" cy="241411"/>
          </a:xfrm>
          <a:prstGeom prst="rect">
            <a:avLst/>
          </a:prstGeom>
        </p:spPr>
        <p:txBody>
          <a:bodyPr/>
          <a:lstStyle/>
          <a:p>
            <a:pPr defTabSz="914400" hangingPunct="1">
              <a:lnSpc>
                <a:spcPct val="100000"/>
              </a:lnSpc>
            </a:pPr>
            <a:fld id="{86CB4B4D-7CA3-9044-876B-883B54F8677D}" type="slidenum">
              <a:rPr sz="1800" b="0" kern="1200"/>
              <a:pPr defTabSz="914400" hangingPunct="1">
                <a:lnSpc>
                  <a:spcPct val="100000"/>
                </a:lnSpc>
              </a:pPr>
              <a:t>‹Nr.›</a:t>
            </a:fld>
            <a:endParaRPr sz="1800" b="0" kern="1200"/>
          </a:p>
        </p:txBody>
      </p:sp>
      <p:sp>
        <p:nvSpPr>
          <p:cNvPr id="3" name="Titeltext"/>
          <p:cNvSpPr txBox="1">
            <a:spLocks noGrp="1"/>
          </p:cNvSpPr>
          <p:nvPr>
            <p:ph type="title"/>
          </p:nvPr>
        </p:nvSpPr>
        <p:spPr>
          <a:xfrm>
            <a:off x="634735" y="980728"/>
            <a:ext cx="7874001" cy="554038"/>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b">
            <a:normAutofit/>
          </a:bodyPr>
          <a:lstStyle/>
          <a:p>
            <a:r>
              <a:rPr lang="de-DE" smtClean="0"/>
              <a:t>Titelmasterformat durch Klicken bearbeiten</a:t>
            </a:r>
            <a:endParaRPr dirty="0"/>
          </a:p>
        </p:txBody>
      </p:sp>
      <p:sp>
        <p:nvSpPr>
          <p:cNvPr id="4" name="Textebene 1…"/>
          <p:cNvSpPr txBox="1">
            <a:spLocks noGrp="1"/>
          </p:cNvSpPr>
          <p:nvPr>
            <p:ph idx="1" hasCustomPrompt="1"/>
          </p:nvPr>
        </p:nvSpPr>
        <p:spPr>
          <a:xfrm>
            <a:off x="635000" y="1679228"/>
            <a:ext cx="7874000" cy="4702100"/>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ormAutofit/>
          </a:bodyPr>
          <a:lstStyle>
            <a:lvl1pPr marL="342900" indent="-342900">
              <a:buFont typeface="Wingdings" panose="05000000000000000000" pitchFamily="2" charset="2"/>
              <a:buChar char="§"/>
              <a:defRPr sz="2400"/>
            </a:lvl1pPr>
            <a:lvl2pPr marL="342900" indent="-342900">
              <a:buFont typeface="Wingdings" panose="05000000000000000000" pitchFamily="2" charset="2"/>
              <a:buChar char="§"/>
              <a:defRPr sz="2000"/>
            </a:lvl2pPr>
            <a:lvl3pPr marL="625475" indent="-266700">
              <a:buFont typeface="Wingdings" panose="05000000000000000000" pitchFamily="2" charset="2"/>
              <a:buChar char="§"/>
              <a:defRPr sz="1800"/>
            </a:lvl3pPr>
            <a:lvl4pPr marL="808038" indent="-182563">
              <a:buFont typeface="Arial" panose="020B0604020202020204" pitchFamily="34" charset="0"/>
              <a:buChar char="•"/>
              <a:defRPr sz="1400"/>
            </a:lvl4pPr>
            <a:lvl5pPr marL="982663" indent="-174625">
              <a:buFont typeface="Arial" panose="020B0604020202020204" pitchFamily="34" charset="0"/>
              <a:buChar char="•"/>
              <a:defRPr/>
            </a:lvl5pPr>
          </a:lstStyle>
          <a:p>
            <a:r>
              <a:rPr dirty="0" err="1"/>
              <a:t>Textebene</a:t>
            </a:r>
            <a:r>
              <a:rPr dirty="0"/>
              <a:t> </a:t>
            </a:r>
            <a:r>
              <a:rPr dirty="0" smtClean="0"/>
              <a:t>1</a:t>
            </a:r>
            <a:endParaRPr lang="de-DE" dirty="0" smtClean="0"/>
          </a:p>
          <a:p>
            <a:pPr lvl="2"/>
            <a:r>
              <a:rPr dirty="0" err="1" smtClean="0"/>
              <a:t>Textebene</a:t>
            </a:r>
            <a:r>
              <a:rPr dirty="0" smtClean="0"/>
              <a:t> 2</a:t>
            </a:r>
            <a:endParaRPr lang="de-DE" dirty="0" smtClean="0"/>
          </a:p>
          <a:p>
            <a:pPr lvl="3"/>
            <a:r>
              <a:rPr dirty="0" err="1" smtClean="0"/>
              <a:t>Textebene</a:t>
            </a:r>
            <a:r>
              <a:rPr dirty="0" smtClean="0"/>
              <a:t> </a:t>
            </a:r>
            <a:r>
              <a:rPr dirty="0"/>
              <a:t>3</a:t>
            </a:r>
          </a:p>
          <a:p>
            <a:pPr lvl="4"/>
            <a:r>
              <a:rPr dirty="0" err="1"/>
              <a:t>Textebene</a:t>
            </a:r>
            <a:r>
              <a:rPr dirty="0"/>
              <a:t> </a:t>
            </a:r>
            <a:r>
              <a:rPr dirty="0" smtClean="0"/>
              <a:t>4</a:t>
            </a:r>
            <a:endParaRPr dirty="0"/>
          </a:p>
        </p:txBody>
      </p:sp>
    </p:spTree>
    <p:extLst>
      <p:ext uri="{BB962C8B-B14F-4D97-AF65-F5344CB8AC3E}">
        <p14:creationId xmlns:p14="http://schemas.microsoft.com/office/powerpoint/2010/main" val="337507731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Volle Bre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6017067"/>
      </p:ext>
    </p:extLst>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Volle Breite">
    <p:spTree>
      <p:nvGrpSpPr>
        <p:cNvPr id="1" name=""/>
        <p:cNvGrpSpPr/>
        <p:nvPr/>
      </p:nvGrpSpPr>
      <p:grpSpPr>
        <a:xfrm>
          <a:off x="0" y="0"/>
          <a:ext cx="0" cy="0"/>
          <a:chOff x="0" y="0"/>
          <a:chExt cx="0" cy="0"/>
        </a:xfrm>
      </p:grpSpPr>
      <p:sp>
        <p:nvSpPr>
          <p:cNvPr id="16" name="Foliennummer"/>
          <p:cNvSpPr txBox="1">
            <a:spLocks noGrp="1"/>
          </p:cNvSpPr>
          <p:nvPr>
            <p:ph type="sldNum" sz="quarter" idx="2"/>
          </p:nvPr>
        </p:nvSpPr>
        <p:spPr>
          <a:xfrm>
            <a:off x="4391206" y="6597352"/>
            <a:ext cx="352659" cy="241411"/>
          </a:xfrm>
          <a:prstGeom prst="rect">
            <a:avLst/>
          </a:prstGeom>
        </p:spPr>
        <p:txBody>
          <a:bodyPr/>
          <a:lstStyle/>
          <a:p>
            <a:pPr defTabSz="914400" hangingPunct="1">
              <a:lnSpc>
                <a:spcPct val="100000"/>
              </a:lnSpc>
            </a:pPr>
            <a:fld id="{86CB4B4D-7CA3-9044-876B-883B54F8677D}" type="slidenum">
              <a:rPr sz="1800" b="0" kern="1200"/>
              <a:pPr defTabSz="914400" hangingPunct="1">
                <a:lnSpc>
                  <a:spcPct val="100000"/>
                </a:lnSpc>
              </a:pPr>
              <a:t>‹Nr.›</a:t>
            </a:fld>
            <a:endParaRPr sz="1800" b="0" kern="1200"/>
          </a:p>
        </p:txBody>
      </p:sp>
      <p:sp>
        <p:nvSpPr>
          <p:cNvPr id="3" name="Titeltext"/>
          <p:cNvSpPr txBox="1">
            <a:spLocks noGrp="1"/>
          </p:cNvSpPr>
          <p:nvPr>
            <p:ph type="title"/>
          </p:nvPr>
        </p:nvSpPr>
        <p:spPr>
          <a:xfrm>
            <a:off x="634735" y="980728"/>
            <a:ext cx="7874001" cy="554038"/>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b">
            <a:normAutofit/>
          </a:bodyPr>
          <a:lstStyle/>
          <a:p>
            <a:r>
              <a:rPr lang="de-DE" smtClean="0"/>
              <a:t>Titelmasterformat durch Klicken bearbeiten</a:t>
            </a:r>
            <a:endParaRPr dirty="0"/>
          </a:p>
        </p:txBody>
      </p:sp>
      <p:sp>
        <p:nvSpPr>
          <p:cNvPr id="4" name="Textebene 1…"/>
          <p:cNvSpPr txBox="1">
            <a:spLocks noGrp="1"/>
          </p:cNvSpPr>
          <p:nvPr>
            <p:ph idx="1" hasCustomPrompt="1"/>
          </p:nvPr>
        </p:nvSpPr>
        <p:spPr>
          <a:xfrm>
            <a:off x="635000" y="1679228"/>
            <a:ext cx="7874000" cy="4702100"/>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ormAutofit/>
          </a:bodyPr>
          <a:lstStyle>
            <a:lvl1pPr marL="342900" indent="-342900">
              <a:buFont typeface="Wingdings" panose="05000000000000000000" pitchFamily="2" charset="2"/>
              <a:buChar char="§"/>
              <a:defRPr sz="2400"/>
            </a:lvl1pPr>
            <a:lvl2pPr marL="342900" indent="-342900">
              <a:buFont typeface="Wingdings" panose="05000000000000000000" pitchFamily="2" charset="2"/>
              <a:buChar char="§"/>
              <a:defRPr sz="2000"/>
            </a:lvl2pPr>
            <a:lvl3pPr marL="625475" indent="-266700">
              <a:buFont typeface="Wingdings" panose="05000000000000000000" pitchFamily="2" charset="2"/>
              <a:buChar char="§"/>
              <a:defRPr sz="1800"/>
            </a:lvl3pPr>
            <a:lvl4pPr marL="808038" indent="-182563">
              <a:buFont typeface="Arial" panose="020B0604020202020204" pitchFamily="34" charset="0"/>
              <a:buChar char="•"/>
              <a:defRPr sz="1400"/>
            </a:lvl4pPr>
            <a:lvl5pPr marL="982663" indent="-174625">
              <a:buFont typeface="Arial" panose="020B0604020202020204" pitchFamily="34" charset="0"/>
              <a:buChar char="•"/>
              <a:defRPr/>
            </a:lvl5pPr>
          </a:lstStyle>
          <a:p>
            <a:r>
              <a:rPr dirty="0" err="1"/>
              <a:t>Textebene</a:t>
            </a:r>
            <a:r>
              <a:rPr dirty="0"/>
              <a:t> </a:t>
            </a:r>
            <a:r>
              <a:rPr dirty="0" smtClean="0"/>
              <a:t>1</a:t>
            </a:r>
            <a:endParaRPr lang="de-DE" dirty="0" smtClean="0"/>
          </a:p>
          <a:p>
            <a:pPr lvl="2"/>
            <a:r>
              <a:rPr dirty="0" err="1" smtClean="0"/>
              <a:t>Textebene</a:t>
            </a:r>
            <a:r>
              <a:rPr dirty="0" smtClean="0"/>
              <a:t> 2</a:t>
            </a:r>
            <a:endParaRPr lang="de-DE" dirty="0" smtClean="0"/>
          </a:p>
          <a:p>
            <a:pPr lvl="3"/>
            <a:r>
              <a:rPr dirty="0" err="1" smtClean="0"/>
              <a:t>Textebene</a:t>
            </a:r>
            <a:r>
              <a:rPr dirty="0" smtClean="0"/>
              <a:t> </a:t>
            </a:r>
            <a:r>
              <a:rPr dirty="0"/>
              <a:t>3</a:t>
            </a:r>
          </a:p>
          <a:p>
            <a:pPr lvl="4"/>
            <a:r>
              <a:rPr dirty="0" err="1"/>
              <a:t>Textebene</a:t>
            </a:r>
            <a:r>
              <a:rPr dirty="0"/>
              <a:t> </a:t>
            </a:r>
            <a:r>
              <a:rPr dirty="0" smtClean="0"/>
              <a:t>4</a:t>
            </a:r>
            <a:endParaRPr dirty="0"/>
          </a:p>
        </p:txBody>
      </p:sp>
    </p:spTree>
    <p:extLst>
      <p:ext uri="{BB962C8B-B14F-4D97-AF65-F5344CB8AC3E}">
        <p14:creationId xmlns:p14="http://schemas.microsoft.com/office/powerpoint/2010/main" val="70039805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Volle Breite">
    <p:spTree>
      <p:nvGrpSpPr>
        <p:cNvPr id="1" name=""/>
        <p:cNvGrpSpPr/>
        <p:nvPr/>
      </p:nvGrpSpPr>
      <p:grpSpPr>
        <a:xfrm>
          <a:off x="0" y="0"/>
          <a:ext cx="0" cy="0"/>
          <a:chOff x="0" y="0"/>
          <a:chExt cx="0" cy="0"/>
        </a:xfrm>
      </p:grpSpPr>
      <p:sp>
        <p:nvSpPr>
          <p:cNvPr id="16" name="Foliennummer"/>
          <p:cNvSpPr txBox="1">
            <a:spLocks noGrp="1"/>
          </p:cNvSpPr>
          <p:nvPr>
            <p:ph type="sldNum" sz="quarter" idx="2"/>
          </p:nvPr>
        </p:nvSpPr>
        <p:spPr>
          <a:xfrm>
            <a:off x="4391206" y="6597352"/>
            <a:ext cx="352659" cy="241411"/>
          </a:xfrm>
          <a:prstGeom prst="rect">
            <a:avLst/>
          </a:prstGeom>
        </p:spPr>
        <p:txBody>
          <a:bodyPr/>
          <a:lstStyle/>
          <a:p>
            <a:pPr defTabSz="914400" hangingPunct="1">
              <a:lnSpc>
                <a:spcPct val="100000"/>
              </a:lnSpc>
            </a:pPr>
            <a:fld id="{86CB4B4D-7CA3-9044-876B-883B54F8677D}" type="slidenum">
              <a:rPr sz="1800" b="0" kern="1200"/>
              <a:pPr defTabSz="914400" hangingPunct="1">
                <a:lnSpc>
                  <a:spcPct val="100000"/>
                </a:lnSpc>
              </a:pPr>
              <a:t>‹Nr.›</a:t>
            </a:fld>
            <a:endParaRPr sz="1800" b="0" kern="1200"/>
          </a:p>
        </p:txBody>
      </p:sp>
      <p:sp>
        <p:nvSpPr>
          <p:cNvPr id="3" name="Titeltext"/>
          <p:cNvSpPr txBox="1">
            <a:spLocks noGrp="1"/>
          </p:cNvSpPr>
          <p:nvPr>
            <p:ph type="title"/>
          </p:nvPr>
        </p:nvSpPr>
        <p:spPr>
          <a:xfrm>
            <a:off x="634735" y="980728"/>
            <a:ext cx="7874001" cy="554038"/>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b">
            <a:normAutofit/>
          </a:bodyPr>
          <a:lstStyle/>
          <a:p>
            <a:r>
              <a:rPr lang="de-DE" smtClean="0"/>
              <a:t>Titelmasterformat durch Klicken bearbeiten</a:t>
            </a:r>
            <a:endParaRPr dirty="0"/>
          </a:p>
        </p:txBody>
      </p:sp>
      <p:sp>
        <p:nvSpPr>
          <p:cNvPr id="4" name="Textebene 1…"/>
          <p:cNvSpPr txBox="1">
            <a:spLocks noGrp="1"/>
          </p:cNvSpPr>
          <p:nvPr>
            <p:ph idx="1" hasCustomPrompt="1"/>
          </p:nvPr>
        </p:nvSpPr>
        <p:spPr>
          <a:xfrm>
            <a:off x="635000" y="1679228"/>
            <a:ext cx="7874000" cy="4702100"/>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ormAutofit/>
          </a:bodyPr>
          <a:lstStyle>
            <a:lvl1pPr marL="342900" indent="-342900">
              <a:buFont typeface="Wingdings" panose="05000000000000000000" pitchFamily="2" charset="2"/>
              <a:buChar char="§"/>
              <a:defRPr sz="2400"/>
            </a:lvl1pPr>
            <a:lvl2pPr marL="342900" indent="-342900">
              <a:buFont typeface="Wingdings" panose="05000000000000000000" pitchFamily="2" charset="2"/>
              <a:buChar char="§"/>
              <a:defRPr sz="2000"/>
            </a:lvl2pPr>
            <a:lvl3pPr marL="625475" indent="-266700">
              <a:buFont typeface="Wingdings" panose="05000000000000000000" pitchFamily="2" charset="2"/>
              <a:buChar char="§"/>
              <a:defRPr sz="1800"/>
            </a:lvl3pPr>
            <a:lvl4pPr marL="808038" indent="-182563">
              <a:buFont typeface="Arial" panose="020B0604020202020204" pitchFamily="34" charset="0"/>
              <a:buChar char="•"/>
              <a:defRPr sz="1400"/>
            </a:lvl4pPr>
            <a:lvl5pPr marL="982663" indent="-174625">
              <a:buFont typeface="Arial" panose="020B0604020202020204" pitchFamily="34" charset="0"/>
              <a:buChar char="•"/>
              <a:defRPr/>
            </a:lvl5pPr>
          </a:lstStyle>
          <a:p>
            <a:r>
              <a:rPr dirty="0" err="1"/>
              <a:t>Textebene</a:t>
            </a:r>
            <a:r>
              <a:rPr dirty="0"/>
              <a:t> </a:t>
            </a:r>
            <a:r>
              <a:rPr dirty="0" smtClean="0"/>
              <a:t>1</a:t>
            </a:r>
            <a:endParaRPr lang="de-DE" dirty="0" smtClean="0"/>
          </a:p>
          <a:p>
            <a:pPr lvl="2"/>
            <a:r>
              <a:rPr dirty="0" err="1" smtClean="0"/>
              <a:t>Textebene</a:t>
            </a:r>
            <a:r>
              <a:rPr dirty="0" smtClean="0"/>
              <a:t> 2</a:t>
            </a:r>
            <a:endParaRPr lang="de-DE" dirty="0" smtClean="0"/>
          </a:p>
          <a:p>
            <a:pPr lvl="3"/>
            <a:r>
              <a:rPr dirty="0" err="1" smtClean="0"/>
              <a:t>Textebene</a:t>
            </a:r>
            <a:r>
              <a:rPr dirty="0" smtClean="0"/>
              <a:t> </a:t>
            </a:r>
            <a:r>
              <a:rPr dirty="0"/>
              <a:t>3</a:t>
            </a:r>
          </a:p>
          <a:p>
            <a:pPr lvl="4"/>
            <a:r>
              <a:rPr dirty="0" err="1"/>
              <a:t>Textebene</a:t>
            </a:r>
            <a:r>
              <a:rPr dirty="0"/>
              <a:t> </a:t>
            </a:r>
            <a:r>
              <a:rPr dirty="0" smtClean="0"/>
              <a:t>4</a:t>
            </a:r>
            <a:endParaRPr dirty="0"/>
          </a:p>
        </p:txBody>
      </p:sp>
    </p:spTree>
    <p:extLst>
      <p:ext uri="{BB962C8B-B14F-4D97-AF65-F5344CB8AC3E}">
        <p14:creationId xmlns:p14="http://schemas.microsoft.com/office/powerpoint/2010/main" val="427227418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t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tif"/></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9.xml"/><Relationship Id="rId18" Type="http://schemas.openxmlformats.org/officeDocument/2006/relationships/slideLayout" Target="../slideLayouts/slideLayout24.xml"/><Relationship Id="rId26" Type="http://schemas.openxmlformats.org/officeDocument/2006/relationships/slideLayout" Target="../slideLayouts/slideLayout32.xml"/><Relationship Id="rId39" Type="http://schemas.openxmlformats.org/officeDocument/2006/relationships/slideLayout" Target="../slideLayouts/slideLayout45.xml"/><Relationship Id="rId3" Type="http://schemas.openxmlformats.org/officeDocument/2006/relationships/slideLayout" Target="../slideLayouts/slideLayout9.xml"/><Relationship Id="rId21" Type="http://schemas.openxmlformats.org/officeDocument/2006/relationships/slideLayout" Target="../slideLayouts/slideLayout27.xml"/><Relationship Id="rId34" Type="http://schemas.openxmlformats.org/officeDocument/2006/relationships/slideLayout" Target="../slideLayouts/slideLayout40.xml"/><Relationship Id="rId42" Type="http://schemas.openxmlformats.org/officeDocument/2006/relationships/slideLayout" Target="../slideLayouts/slideLayout48.xml"/><Relationship Id="rId47" Type="http://schemas.openxmlformats.org/officeDocument/2006/relationships/theme" Target="../theme/theme2.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33" Type="http://schemas.openxmlformats.org/officeDocument/2006/relationships/slideLayout" Target="../slideLayouts/slideLayout39.xml"/><Relationship Id="rId38" Type="http://schemas.openxmlformats.org/officeDocument/2006/relationships/slideLayout" Target="../slideLayouts/slideLayout44.xml"/><Relationship Id="rId46" Type="http://schemas.openxmlformats.org/officeDocument/2006/relationships/slideLayout" Target="../slideLayouts/slideLayout52.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29" Type="http://schemas.openxmlformats.org/officeDocument/2006/relationships/slideLayout" Target="../slideLayouts/slideLayout35.xml"/><Relationship Id="rId41" Type="http://schemas.openxmlformats.org/officeDocument/2006/relationships/slideLayout" Target="../slideLayouts/slideLayout47.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32" Type="http://schemas.openxmlformats.org/officeDocument/2006/relationships/slideLayout" Target="../slideLayouts/slideLayout38.xml"/><Relationship Id="rId37" Type="http://schemas.openxmlformats.org/officeDocument/2006/relationships/slideLayout" Target="../slideLayouts/slideLayout43.xml"/><Relationship Id="rId40" Type="http://schemas.openxmlformats.org/officeDocument/2006/relationships/slideLayout" Target="../slideLayouts/slideLayout46.xml"/><Relationship Id="rId45" Type="http://schemas.openxmlformats.org/officeDocument/2006/relationships/slideLayout" Target="../slideLayouts/slideLayout51.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28" Type="http://schemas.openxmlformats.org/officeDocument/2006/relationships/slideLayout" Target="../slideLayouts/slideLayout34.xml"/><Relationship Id="rId36" Type="http://schemas.openxmlformats.org/officeDocument/2006/relationships/slideLayout" Target="../slideLayouts/slideLayout42.xml"/><Relationship Id="rId49" Type="http://schemas.openxmlformats.org/officeDocument/2006/relationships/image" Target="../media/image3.tif"/><Relationship Id="rId10" Type="http://schemas.openxmlformats.org/officeDocument/2006/relationships/slideLayout" Target="../slideLayouts/slideLayout16.xml"/><Relationship Id="rId19" Type="http://schemas.openxmlformats.org/officeDocument/2006/relationships/slideLayout" Target="../slideLayouts/slideLayout25.xml"/><Relationship Id="rId31" Type="http://schemas.openxmlformats.org/officeDocument/2006/relationships/slideLayout" Target="../slideLayouts/slideLayout37.xml"/><Relationship Id="rId44" Type="http://schemas.openxmlformats.org/officeDocument/2006/relationships/slideLayout" Target="../slideLayouts/slideLayout50.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 Id="rId27" Type="http://schemas.openxmlformats.org/officeDocument/2006/relationships/slideLayout" Target="../slideLayouts/slideLayout33.xml"/><Relationship Id="rId30" Type="http://schemas.openxmlformats.org/officeDocument/2006/relationships/slideLayout" Target="../slideLayouts/slideLayout36.xml"/><Relationship Id="rId35" Type="http://schemas.openxmlformats.org/officeDocument/2006/relationships/slideLayout" Target="../slideLayouts/slideLayout41.xml"/><Relationship Id="rId43" Type="http://schemas.openxmlformats.org/officeDocument/2006/relationships/slideLayout" Target="../slideLayouts/slideLayout49.xml"/><Relationship Id="rId48" Type="http://schemas.openxmlformats.org/officeDocument/2006/relationships/image" Target="../media/image2.tif"/><Relationship Id="rId8"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hteck"/>
          <p:cNvSpPr/>
          <p:nvPr/>
        </p:nvSpPr>
        <p:spPr>
          <a:xfrm>
            <a:off x="1488" y="6824067"/>
            <a:ext cx="9141024" cy="38101"/>
          </a:xfrm>
          <a:prstGeom prst="rect">
            <a:avLst/>
          </a:prstGeom>
          <a:solidFill>
            <a:srgbClr val="029EE3"/>
          </a:solidFill>
          <a:ln w="3175">
            <a:miter lim="400000"/>
          </a:ln>
        </p:spPr>
        <p:txBody>
          <a:bodyPr lIns="35718" tIns="35718" rIns="35718" bIns="35718" anchor="ctr"/>
          <a:lstStyle/>
          <a:p>
            <a:pPr algn="ctr" defTabSz="410765">
              <a:lnSpc>
                <a:spcPct val="100000"/>
              </a:lnSpc>
              <a:defRPr b="0">
                <a:solidFill>
                  <a:srgbClr val="FFFFFF"/>
                </a:solidFill>
                <a:latin typeface="Helvetica Light"/>
                <a:ea typeface="Helvetica Light"/>
                <a:cs typeface="Helvetica Light"/>
                <a:sym typeface="Helvetica Light"/>
              </a:defRPr>
            </a:pPr>
            <a:endParaRPr/>
          </a:p>
        </p:txBody>
      </p:sp>
      <p:sp>
        <p:nvSpPr>
          <p:cNvPr id="3" name="Rechteck"/>
          <p:cNvSpPr/>
          <p:nvPr/>
        </p:nvSpPr>
        <p:spPr>
          <a:xfrm>
            <a:off x="508000" y="6604000"/>
            <a:ext cx="8255000" cy="12700"/>
          </a:xfrm>
          <a:prstGeom prst="rect">
            <a:avLst/>
          </a:prstGeom>
          <a:solidFill>
            <a:srgbClr val="029EE3"/>
          </a:solidFill>
          <a:ln w="3175">
            <a:miter lim="400000"/>
          </a:ln>
        </p:spPr>
        <p:txBody>
          <a:bodyPr lIns="35718" tIns="35718" rIns="35718" bIns="35718" anchor="ctr"/>
          <a:lstStyle/>
          <a:p>
            <a:pPr algn="ctr" defTabSz="410765">
              <a:lnSpc>
                <a:spcPct val="100000"/>
              </a:lnSpc>
              <a:defRPr b="0">
                <a:solidFill>
                  <a:srgbClr val="FFFFFF"/>
                </a:solidFill>
                <a:latin typeface="Helvetica Light"/>
                <a:ea typeface="Helvetica Light"/>
                <a:cs typeface="Helvetica Light"/>
                <a:sym typeface="Helvetica Light"/>
              </a:defRPr>
            </a:pPr>
            <a:endParaRPr/>
          </a:p>
        </p:txBody>
      </p:sp>
      <p:sp>
        <p:nvSpPr>
          <p:cNvPr id="5" name="Abgerundetes Rechteck"/>
          <p:cNvSpPr/>
          <p:nvPr/>
        </p:nvSpPr>
        <p:spPr>
          <a:xfrm>
            <a:off x="6853228" y="125412"/>
            <a:ext cx="1909772" cy="609601"/>
          </a:xfrm>
          <a:prstGeom prst="roundRect">
            <a:avLst>
              <a:gd name="adj" fmla="val 16694"/>
            </a:avLst>
          </a:prstGeom>
          <a:solidFill>
            <a:srgbClr val="FFFFFF"/>
          </a:solidFill>
          <a:ln w="3175">
            <a:miter lim="400000"/>
          </a:ln>
        </p:spPr>
        <p:txBody>
          <a:bodyPr lIns="35718" tIns="35718" rIns="35718" bIns="35718" anchor="ctr"/>
          <a:lstStyle/>
          <a:p>
            <a:pPr algn="ctr" defTabSz="410765">
              <a:lnSpc>
                <a:spcPct val="100000"/>
              </a:lnSpc>
              <a:defRPr b="0">
                <a:solidFill>
                  <a:srgbClr val="FFFFFF"/>
                </a:solidFill>
                <a:latin typeface="Helvetica Light"/>
                <a:ea typeface="Helvetica Light"/>
                <a:cs typeface="Helvetica Light"/>
                <a:sym typeface="Helvetica Light"/>
              </a:defRPr>
            </a:pPr>
            <a:endParaRPr/>
          </a:p>
        </p:txBody>
      </p:sp>
      <p:grpSp>
        <p:nvGrpSpPr>
          <p:cNvPr id="8" name="Gruppieren"/>
          <p:cNvGrpSpPr/>
          <p:nvPr/>
        </p:nvGrpSpPr>
        <p:grpSpPr>
          <a:xfrm>
            <a:off x="0" y="-10878"/>
            <a:ext cx="8871496" cy="599539"/>
            <a:chOff x="4131734" y="0"/>
            <a:chExt cx="8871495" cy="599537"/>
          </a:xfrm>
        </p:grpSpPr>
        <p:pic>
          <p:nvPicPr>
            <p:cNvPr id="6" name="Bild" descr="Bild"/>
            <p:cNvPicPr>
              <a:picLocks noChangeAspect="1"/>
            </p:cNvPicPr>
            <p:nvPr/>
          </p:nvPicPr>
          <p:blipFill>
            <a:blip r:embed="rId8">
              <a:extLst/>
            </a:blip>
            <a:stretch>
              <a:fillRect/>
            </a:stretch>
          </p:blipFill>
          <p:spPr>
            <a:xfrm>
              <a:off x="10948101" y="201377"/>
              <a:ext cx="2055128" cy="398160"/>
            </a:xfrm>
            <a:prstGeom prst="rect">
              <a:avLst/>
            </a:prstGeom>
            <a:ln w="3175" cap="flat">
              <a:noFill/>
              <a:miter lim="400000"/>
            </a:ln>
            <a:effectLst/>
          </p:spPr>
        </p:pic>
        <p:pic>
          <p:nvPicPr>
            <p:cNvPr id="7" name="Bild" descr="Bild"/>
            <p:cNvPicPr>
              <a:picLocks noChangeAspect="1"/>
            </p:cNvPicPr>
            <p:nvPr/>
          </p:nvPicPr>
          <p:blipFill rotWithShape="1">
            <a:blip r:embed="rId9">
              <a:extLst/>
            </a:blip>
            <a:srcRect l="38429"/>
            <a:stretch/>
          </p:blipFill>
          <p:spPr>
            <a:xfrm>
              <a:off x="4131734" y="0"/>
              <a:ext cx="6619843" cy="595771"/>
            </a:xfrm>
            <a:prstGeom prst="rect">
              <a:avLst/>
            </a:prstGeom>
            <a:ln w="3175" cap="flat">
              <a:noFill/>
              <a:miter lim="400000"/>
            </a:ln>
            <a:effectLst/>
          </p:spPr>
        </p:pic>
      </p:grpSp>
      <p:sp>
        <p:nvSpPr>
          <p:cNvPr id="9" name="Titeltext"/>
          <p:cNvSpPr txBox="1">
            <a:spLocks noGrp="1"/>
          </p:cNvSpPr>
          <p:nvPr>
            <p:ph type="title"/>
          </p:nvPr>
        </p:nvSpPr>
        <p:spPr>
          <a:xfrm>
            <a:off x="634735" y="1052736"/>
            <a:ext cx="7874001" cy="554038"/>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b">
            <a:normAutofit/>
          </a:bodyPr>
          <a:lstStyle/>
          <a:p>
            <a:r>
              <a:rPr dirty="0" err="1"/>
              <a:t>Titeltext</a:t>
            </a:r>
            <a:endParaRPr dirty="0"/>
          </a:p>
        </p:txBody>
      </p:sp>
      <p:sp>
        <p:nvSpPr>
          <p:cNvPr id="10" name="Textebene 1…"/>
          <p:cNvSpPr txBox="1">
            <a:spLocks noGrp="1"/>
          </p:cNvSpPr>
          <p:nvPr>
            <p:ph type="body" idx="1"/>
          </p:nvPr>
        </p:nvSpPr>
        <p:spPr>
          <a:xfrm>
            <a:off x="635000" y="1916832"/>
            <a:ext cx="7874000" cy="4198707"/>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ormAutofit/>
          </a:bodyPr>
          <a:lstStyle/>
          <a:p>
            <a:r>
              <a:rPr dirty="0" err="1"/>
              <a:t>Textebene</a:t>
            </a:r>
            <a:r>
              <a:rPr dirty="0"/>
              <a:t> 1</a:t>
            </a:r>
          </a:p>
          <a:p>
            <a:pPr lvl="1"/>
            <a:r>
              <a:rPr dirty="0" err="1"/>
              <a:t>Textebene</a:t>
            </a:r>
            <a:r>
              <a:rPr dirty="0"/>
              <a:t> 2</a:t>
            </a:r>
          </a:p>
          <a:p>
            <a:pPr lvl="2"/>
            <a:r>
              <a:rPr dirty="0" err="1"/>
              <a:t>Textebene</a:t>
            </a:r>
            <a:r>
              <a:rPr dirty="0"/>
              <a:t> 3</a:t>
            </a:r>
          </a:p>
          <a:p>
            <a:pPr lvl="3"/>
            <a:r>
              <a:rPr dirty="0" err="1"/>
              <a:t>Textebene</a:t>
            </a:r>
            <a:r>
              <a:rPr dirty="0"/>
              <a:t> 4</a:t>
            </a:r>
          </a:p>
          <a:p>
            <a:pPr lvl="4"/>
            <a:r>
              <a:rPr dirty="0" err="1"/>
              <a:t>Textebene</a:t>
            </a:r>
            <a:r>
              <a:rPr dirty="0"/>
              <a:t> 5</a:t>
            </a:r>
          </a:p>
        </p:txBody>
      </p:sp>
      <p:sp>
        <p:nvSpPr>
          <p:cNvPr id="12" name="Text Box 3"/>
          <p:cNvSpPr txBox="1">
            <a:spLocks/>
          </p:cNvSpPr>
          <p:nvPr userDrawn="1"/>
        </p:nvSpPr>
        <p:spPr bwMode="auto">
          <a:xfrm>
            <a:off x="611188" y="6596072"/>
            <a:ext cx="8178800" cy="195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5718" tIns="35718" rIns="35718" bIns="35718" anchor="ctr">
            <a:spAutoFit/>
          </a:bodyPr>
          <a:lstStyle>
            <a:lvl1pPr defTabSz="409575">
              <a:defRPr sz="1600" b="1">
                <a:solidFill>
                  <a:srgbClr val="000000"/>
                </a:solidFill>
                <a:latin typeface="Arial" pitchFamily="34" charset="0"/>
                <a:cs typeface="Arial" pitchFamily="34" charset="0"/>
                <a:sym typeface="Arial" pitchFamily="34" charset="0"/>
              </a:defRPr>
            </a:lvl1pPr>
            <a:lvl2pPr defTabSz="409575">
              <a:defRPr sz="1600" b="1">
                <a:solidFill>
                  <a:srgbClr val="000000"/>
                </a:solidFill>
                <a:latin typeface="Arial" pitchFamily="34" charset="0"/>
                <a:cs typeface="Arial" pitchFamily="34" charset="0"/>
                <a:sym typeface="Arial" pitchFamily="34" charset="0"/>
              </a:defRPr>
            </a:lvl2pPr>
            <a:lvl3pPr defTabSz="409575">
              <a:defRPr sz="1600" b="1">
                <a:solidFill>
                  <a:srgbClr val="000000"/>
                </a:solidFill>
                <a:latin typeface="Arial" pitchFamily="34" charset="0"/>
                <a:cs typeface="Arial" pitchFamily="34" charset="0"/>
                <a:sym typeface="Arial" pitchFamily="34" charset="0"/>
              </a:defRPr>
            </a:lvl3pPr>
            <a:lvl4pPr defTabSz="409575">
              <a:defRPr sz="1600" b="1">
                <a:solidFill>
                  <a:srgbClr val="000000"/>
                </a:solidFill>
                <a:latin typeface="Arial" pitchFamily="34" charset="0"/>
                <a:cs typeface="Arial" pitchFamily="34" charset="0"/>
                <a:sym typeface="Arial" pitchFamily="34" charset="0"/>
              </a:defRPr>
            </a:lvl4pPr>
            <a:lvl5pPr defTabSz="409575">
              <a:defRPr sz="1600" b="1">
                <a:solidFill>
                  <a:srgbClr val="000000"/>
                </a:solidFill>
                <a:latin typeface="Arial" pitchFamily="34" charset="0"/>
                <a:cs typeface="Arial" pitchFamily="34" charset="0"/>
                <a:sym typeface="Arial" pitchFamily="34" charset="0"/>
              </a:defRPr>
            </a:lvl5pPr>
            <a:lvl6pPr marL="457200" indent="914400" defTabSz="409575" fontAlgn="base" hangingPunct="0">
              <a:lnSpc>
                <a:spcPct val="120000"/>
              </a:lnSpc>
              <a:spcBef>
                <a:spcPct val="0"/>
              </a:spcBef>
              <a:spcAft>
                <a:spcPct val="0"/>
              </a:spcAft>
              <a:defRPr sz="1600" b="1">
                <a:solidFill>
                  <a:srgbClr val="000000"/>
                </a:solidFill>
                <a:latin typeface="Arial" pitchFamily="34" charset="0"/>
                <a:cs typeface="Arial" pitchFamily="34" charset="0"/>
                <a:sym typeface="Arial" pitchFamily="34" charset="0"/>
              </a:defRPr>
            </a:lvl6pPr>
            <a:lvl7pPr marL="914400" indent="914400" defTabSz="409575" fontAlgn="base" hangingPunct="0">
              <a:lnSpc>
                <a:spcPct val="120000"/>
              </a:lnSpc>
              <a:spcBef>
                <a:spcPct val="0"/>
              </a:spcBef>
              <a:spcAft>
                <a:spcPct val="0"/>
              </a:spcAft>
              <a:defRPr sz="1600" b="1">
                <a:solidFill>
                  <a:srgbClr val="000000"/>
                </a:solidFill>
                <a:latin typeface="Arial" pitchFamily="34" charset="0"/>
                <a:cs typeface="Arial" pitchFamily="34" charset="0"/>
                <a:sym typeface="Arial" pitchFamily="34" charset="0"/>
              </a:defRPr>
            </a:lvl7pPr>
            <a:lvl8pPr marL="1371600" indent="914400" defTabSz="409575" fontAlgn="base" hangingPunct="0">
              <a:lnSpc>
                <a:spcPct val="120000"/>
              </a:lnSpc>
              <a:spcBef>
                <a:spcPct val="0"/>
              </a:spcBef>
              <a:spcAft>
                <a:spcPct val="0"/>
              </a:spcAft>
              <a:defRPr sz="1600" b="1">
                <a:solidFill>
                  <a:srgbClr val="000000"/>
                </a:solidFill>
                <a:latin typeface="Arial" pitchFamily="34" charset="0"/>
                <a:cs typeface="Arial" pitchFamily="34" charset="0"/>
                <a:sym typeface="Arial" pitchFamily="34" charset="0"/>
              </a:defRPr>
            </a:lvl8pPr>
            <a:lvl9pPr marL="1828800" indent="914400" defTabSz="409575" fontAlgn="base" hangingPunct="0">
              <a:lnSpc>
                <a:spcPct val="120000"/>
              </a:lnSpc>
              <a:spcBef>
                <a:spcPct val="0"/>
              </a:spcBef>
              <a:spcAft>
                <a:spcPct val="0"/>
              </a:spcAft>
              <a:defRPr sz="1600" b="1">
                <a:solidFill>
                  <a:srgbClr val="000000"/>
                </a:solidFill>
                <a:latin typeface="Arial" pitchFamily="34" charset="0"/>
                <a:cs typeface="Arial" pitchFamily="34" charset="0"/>
                <a:sym typeface="Arial" pitchFamily="34" charset="0"/>
              </a:defRPr>
            </a:lvl9pPr>
          </a:lstStyle>
          <a:p>
            <a:pPr algn="l">
              <a:lnSpc>
                <a:spcPct val="100000"/>
              </a:lnSpc>
            </a:pPr>
            <a:r>
              <a:rPr lang="de-DE" altLang="de-DE" sz="800" b="0" dirty="0"/>
              <a:t>© </a:t>
            </a:r>
            <a:r>
              <a:rPr lang="de-DE" altLang="de-DE" sz="800" b="0" dirty="0" smtClean="0"/>
              <a:t>Zweckverband Hafen Straubing-Sand												Juli 2019	Seite </a:t>
            </a:r>
            <a:fld id="{441358B5-5D27-4D1C-9ED9-85F23A934D6F}" type="slidenum">
              <a:rPr lang="de-DE" altLang="de-DE" sz="800" b="0" smtClean="0"/>
              <a:t>‹Nr.›</a:t>
            </a:fld>
            <a:endParaRPr lang="de-DE" altLang="de-DE" sz="800" b="0" dirty="0"/>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Lst>
  <p:transition spd="med"/>
  <p:timing>
    <p:tnLst>
      <p:par>
        <p:cTn id="1" dur="indefinite" restart="never" nodeType="tmRoot"/>
      </p:par>
    </p:tnLst>
  </p:timing>
  <p:txStyles>
    <p:titleStyle>
      <a:lvl1pPr marL="0" marR="0" indent="0" algn="l" defTabSz="410765" rtl="0" latinLnBrk="0">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mn-lt"/>
          <a:ea typeface="+mn-ea"/>
          <a:cs typeface="+mn-cs"/>
          <a:sym typeface="Arial"/>
        </a:defRPr>
      </a:lvl1pPr>
      <a:lvl2pPr marL="0" marR="0" indent="228600" algn="l" defTabSz="410765" rtl="0" latinLnBrk="0">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mn-lt"/>
          <a:ea typeface="+mn-ea"/>
          <a:cs typeface="+mn-cs"/>
          <a:sym typeface="Arial"/>
        </a:defRPr>
      </a:lvl2pPr>
      <a:lvl3pPr marL="0" marR="0" indent="457200" algn="l" defTabSz="410765" rtl="0" latinLnBrk="0">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mn-lt"/>
          <a:ea typeface="+mn-ea"/>
          <a:cs typeface="+mn-cs"/>
          <a:sym typeface="Arial"/>
        </a:defRPr>
      </a:lvl3pPr>
      <a:lvl4pPr marL="0" marR="0" indent="685800" algn="l" defTabSz="410765" rtl="0" latinLnBrk="0">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mn-lt"/>
          <a:ea typeface="+mn-ea"/>
          <a:cs typeface="+mn-cs"/>
          <a:sym typeface="Arial"/>
        </a:defRPr>
      </a:lvl4pPr>
      <a:lvl5pPr marL="0" marR="0" indent="914400" algn="l" defTabSz="410765" rtl="0" latinLnBrk="0">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mn-lt"/>
          <a:ea typeface="+mn-ea"/>
          <a:cs typeface="+mn-cs"/>
          <a:sym typeface="Arial"/>
        </a:defRPr>
      </a:lvl5pPr>
      <a:lvl6pPr marL="0" marR="0" indent="1143000" algn="l" defTabSz="410765" rtl="0" latinLnBrk="0">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mn-lt"/>
          <a:ea typeface="+mn-ea"/>
          <a:cs typeface="+mn-cs"/>
          <a:sym typeface="Arial"/>
        </a:defRPr>
      </a:lvl6pPr>
      <a:lvl7pPr marL="0" marR="0" indent="1371600" algn="l" defTabSz="410765" rtl="0" latinLnBrk="0">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mn-lt"/>
          <a:ea typeface="+mn-ea"/>
          <a:cs typeface="+mn-cs"/>
          <a:sym typeface="Arial"/>
        </a:defRPr>
      </a:lvl7pPr>
      <a:lvl8pPr marL="0" marR="0" indent="1600200" algn="l" defTabSz="410765" rtl="0" latinLnBrk="0">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mn-lt"/>
          <a:ea typeface="+mn-ea"/>
          <a:cs typeface="+mn-cs"/>
          <a:sym typeface="Arial"/>
        </a:defRPr>
      </a:lvl8pPr>
      <a:lvl9pPr marL="0" marR="0" indent="1828800" algn="l" defTabSz="410765" rtl="0" latinLnBrk="0">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mn-lt"/>
          <a:ea typeface="+mn-ea"/>
          <a:cs typeface="+mn-cs"/>
          <a:sym typeface="Arial"/>
        </a:defRPr>
      </a:lvl9pPr>
    </p:titleStyle>
    <p:bodyStyle>
      <a:lvl1pPr marL="0" marR="0" indent="0" algn="l" defTabSz="457200" rtl="0" latinLnBrk="0">
        <a:lnSpc>
          <a:spcPct val="120000"/>
        </a:lnSpc>
        <a:spcBef>
          <a:spcPts val="0"/>
        </a:spcBef>
        <a:spcAft>
          <a:spcPts val="0"/>
        </a:spcAft>
        <a:buClrTx/>
        <a:buSzTx/>
        <a:buFontTx/>
        <a:buNone/>
        <a:tabLst/>
        <a:defRPr sz="1500" b="0" i="0" u="none" strike="noStrike" cap="none" spc="0" baseline="0">
          <a:ln>
            <a:noFill/>
          </a:ln>
          <a:solidFill>
            <a:srgbClr val="000000"/>
          </a:solidFill>
          <a:uFillTx/>
          <a:latin typeface="+mn-lt"/>
          <a:ea typeface="+mn-ea"/>
          <a:cs typeface="+mn-cs"/>
          <a:sym typeface="Arial"/>
        </a:defRPr>
      </a:lvl1pPr>
      <a:lvl2pPr marL="0" marR="0" indent="228600" algn="l" defTabSz="457200" rtl="0" latinLnBrk="0">
        <a:lnSpc>
          <a:spcPct val="120000"/>
        </a:lnSpc>
        <a:spcBef>
          <a:spcPts val="0"/>
        </a:spcBef>
        <a:spcAft>
          <a:spcPts val="0"/>
        </a:spcAft>
        <a:buClrTx/>
        <a:buSzTx/>
        <a:buFontTx/>
        <a:buNone/>
        <a:tabLst/>
        <a:defRPr sz="1500" b="0" i="0" u="none" strike="noStrike" cap="none" spc="0" baseline="0">
          <a:ln>
            <a:noFill/>
          </a:ln>
          <a:solidFill>
            <a:srgbClr val="000000"/>
          </a:solidFill>
          <a:uFillTx/>
          <a:latin typeface="+mn-lt"/>
          <a:ea typeface="+mn-ea"/>
          <a:cs typeface="+mn-cs"/>
          <a:sym typeface="Arial"/>
        </a:defRPr>
      </a:lvl2pPr>
      <a:lvl3pPr marL="0" marR="0" indent="457200" algn="l" defTabSz="457200" rtl="0" latinLnBrk="0">
        <a:lnSpc>
          <a:spcPct val="120000"/>
        </a:lnSpc>
        <a:spcBef>
          <a:spcPts val="0"/>
        </a:spcBef>
        <a:spcAft>
          <a:spcPts val="0"/>
        </a:spcAft>
        <a:buClrTx/>
        <a:buSzTx/>
        <a:buFontTx/>
        <a:buNone/>
        <a:tabLst/>
        <a:defRPr sz="1500" b="0" i="0" u="none" strike="noStrike" cap="none" spc="0" baseline="0">
          <a:ln>
            <a:noFill/>
          </a:ln>
          <a:solidFill>
            <a:srgbClr val="000000"/>
          </a:solidFill>
          <a:uFillTx/>
          <a:latin typeface="+mn-lt"/>
          <a:ea typeface="+mn-ea"/>
          <a:cs typeface="+mn-cs"/>
          <a:sym typeface="Arial"/>
        </a:defRPr>
      </a:lvl3pPr>
      <a:lvl4pPr marL="0" marR="0" indent="685800" algn="l" defTabSz="457200" rtl="0" latinLnBrk="0">
        <a:lnSpc>
          <a:spcPct val="120000"/>
        </a:lnSpc>
        <a:spcBef>
          <a:spcPts val="0"/>
        </a:spcBef>
        <a:spcAft>
          <a:spcPts val="0"/>
        </a:spcAft>
        <a:buClrTx/>
        <a:buSzTx/>
        <a:buFontTx/>
        <a:buNone/>
        <a:tabLst/>
        <a:defRPr sz="1500" b="0" i="0" u="none" strike="noStrike" cap="none" spc="0" baseline="0">
          <a:ln>
            <a:noFill/>
          </a:ln>
          <a:solidFill>
            <a:srgbClr val="000000"/>
          </a:solidFill>
          <a:uFillTx/>
          <a:latin typeface="+mn-lt"/>
          <a:ea typeface="+mn-ea"/>
          <a:cs typeface="+mn-cs"/>
          <a:sym typeface="Arial"/>
        </a:defRPr>
      </a:lvl4pPr>
      <a:lvl5pPr marL="0" marR="0" indent="914400" algn="l" defTabSz="457200" rtl="0" latinLnBrk="0">
        <a:lnSpc>
          <a:spcPct val="120000"/>
        </a:lnSpc>
        <a:spcBef>
          <a:spcPts val="0"/>
        </a:spcBef>
        <a:spcAft>
          <a:spcPts val="0"/>
        </a:spcAft>
        <a:buClrTx/>
        <a:buSzTx/>
        <a:buFontTx/>
        <a:buNone/>
        <a:tabLst/>
        <a:defRPr sz="1500" b="0" i="0" u="none" strike="noStrike" cap="none" spc="0" baseline="0">
          <a:ln>
            <a:noFill/>
          </a:ln>
          <a:solidFill>
            <a:srgbClr val="000000"/>
          </a:solidFill>
          <a:uFillTx/>
          <a:latin typeface="+mn-lt"/>
          <a:ea typeface="+mn-ea"/>
          <a:cs typeface="+mn-cs"/>
          <a:sym typeface="Arial"/>
        </a:defRPr>
      </a:lvl5pPr>
      <a:lvl6pPr marL="0" marR="0" indent="1143000" algn="l" defTabSz="457200" rtl="0" latinLnBrk="0">
        <a:lnSpc>
          <a:spcPct val="120000"/>
        </a:lnSpc>
        <a:spcBef>
          <a:spcPts val="0"/>
        </a:spcBef>
        <a:spcAft>
          <a:spcPts val="0"/>
        </a:spcAft>
        <a:buClrTx/>
        <a:buSzTx/>
        <a:buFontTx/>
        <a:buNone/>
        <a:tabLst/>
        <a:defRPr sz="1200" b="0" i="0" u="none" strike="noStrike" cap="none" spc="0" baseline="0">
          <a:ln>
            <a:noFill/>
          </a:ln>
          <a:solidFill>
            <a:srgbClr val="000000"/>
          </a:solidFill>
          <a:uFillTx/>
          <a:latin typeface="+mn-lt"/>
          <a:ea typeface="+mn-ea"/>
          <a:cs typeface="+mn-cs"/>
          <a:sym typeface="Arial"/>
        </a:defRPr>
      </a:lvl6pPr>
      <a:lvl7pPr marL="0" marR="0" indent="1371600" algn="l" defTabSz="457200" rtl="0" latinLnBrk="0">
        <a:lnSpc>
          <a:spcPct val="120000"/>
        </a:lnSpc>
        <a:spcBef>
          <a:spcPts val="0"/>
        </a:spcBef>
        <a:spcAft>
          <a:spcPts val="0"/>
        </a:spcAft>
        <a:buClrTx/>
        <a:buSzTx/>
        <a:buFontTx/>
        <a:buNone/>
        <a:tabLst/>
        <a:defRPr sz="1200" b="0" i="0" u="none" strike="noStrike" cap="none" spc="0" baseline="0">
          <a:ln>
            <a:noFill/>
          </a:ln>
          <a:solidFill>
            <a:srgbClr val="000000"/>
          </a:solidFill>
          <a:uFillTx/>
          <a:latin typeface="+mn-lt"/>
          <a:ea typeface="+mn-ea"/>
          <a:cs typeface="+mn-cs"/>
          <a:sym typeface="Arial"/>
        </a:defRPr>
      </a:lvl7pPr>
      <a:lvl8pPr marL="0" marR="0" indent="1600200" algn="l" defTabSz="457200" rtl="0" latinLnBrk="0">
        <a:lnSpc>
          <a:spcPct val="120000"/>
        </a:lnSpc>
        <a:spcBef>
          <a:spcPts val="0"/>
        </a:spcBef>
        <a:spcAft>
          <a:spcPts val="0"/>
        </a:spcAft>
        <a:buClrTx/>
        <a:buSzTx/>
        <a:buFontTx/>
        <a:buNone/>
        <a:tabLst/>
        <a:defRPr sz="1200" b="0" i="0" u="none" strike="noStrike" cap="none" spc="0" baseline="0">
          <a:ln>
            <a:noFill/>
          </a:ln>
          <a:solidFill>
            <a:srgbClr val="000000"/>
          </a:solidFill>
          <a:uFillTx/>
          <a:latin typeface="+mn-lt"/>
          <a:ea typeface="+mn-ea"/>
          <a:cs typeface="+mn-cs"/>
          <a:sym typeface="Arial"/>
        </a:defRPr>
      </a:lvl8pPr>
      <a:lvl9pPr marL="0" marR="0" indent="1828800" algn="l" defTabSz="457200" rtl="0" latinLnBrk="0">
        <a:lnSpc>
          <a:spcPct val="120000"/>
        </a:lnSpc>
        <a:spcBef>
          <a:spcPts val="0"/>
        </a:spcBef>
        <a:spcAft>
          <a:spcPts val="0"/>
        </a:spcAft>
        <a:buClrTx/>
        <a:buSzTx/>
        <a:buFontTx/>
        <a:buNone/>
        <a:tabLst/>
        <a:defRPr sz="1200" b="0" i="0" u="none" strike="noStrike" cap="none" spc="0" baseline="0">
          <a:ln>
            <a:noFill/>
          </a:ln>
          <a:solidFill>
            <a:srgbClr val="000000"/>
          </a:solidFill>
          <a:uFillTx/>
          <a:latin typeface="+mn-lt"/>
          <a:ea typeface="+mn-ea"/>
          <a:cs typeface="+mn-cs"/>
          <a:sym typeface="Arial"/>
        </a:defRPr>
      </a:lvl9pPr>
    </p:bodyStyle>
    <p:otherStyle>
      <a:lvl1pPr marL="0" marR="0" indent="0" algn="ctr" defTabSz="410765"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1pPr>
      <a:lvl2pPr marL="0" marR="0" indent="228600" algn="ctr" defTabSz="410765"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2pPr>
      <a:lvl3pPr marL="0" marR="0" indent="457200" algn="ctr" defTabSz="410765"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3pPr>
      <a:lvl4pPr marL="0" marR="0" indent="685800" algn="ctr" defTabSz="410765"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4pPr>
      <a:lvl5pPr marL="0" marR="0" indent="914400" algn="ctr" defTabSz="410765"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5pPr>
      <a:lvl6pPr marL="0" marR="0" indent="1143000" algn="ctr" defTabSz="410765"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6pPr>
      <a:lvl7pPr marL="0" marR="0" indent="1371600" algn="ctr" defTabSz="410765"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7pPr>
      <a:lvl8pPr marL="0" marR="0" indent="1600200" algn="ctr" defTabSz="410765"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8pPr>
      <a:lvl9pPr marL="0" marR="0" indent="1828800" algn="ctr" defTabSz="410765"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hteck"/>
          <p:cNvSpPr/>
          <p:nvPr/>
        </p:nvSpPr>
        <p:spPr>
          <a:xfrm>
            <a:off x="1488" y="6824067"/>
            <a:ext cx="9141024" cy="38101"/>
          </a:xfrm>
          <a:prstGeom prst="rect">
            <a:avLst/>
          </a:prstGeom>
          <a:solidFill>
            <a:srgbClr val="029EE3"/>
          </a:solidFill>
          <a:ln w="3175">
            <a:miter lim="400000"/>
          </a:ln>
        </p:spPr>
        <p:txBody>
          <a:bodyPr lIns="35718" tIns="35718" rIns="35718" bIns="35718" anchor="ctr"/>
          <a:lstStyle/>
          <a:p>
            <a:pPr algn="ctr" defTabSz="410765" hangingPunct="1">
              <a:lnSpc>
                <a:spcPct val="100000"/>
              </a:lnSpc>
              <a:defRPr b="0">
                <a:solidFill>
                  <a:srgbClr val="FFFFFF"/>
                </a:solidFill>
                <a:latin typeface="Helvetica Light"/>
                <a:ea typeface="Helvetica Light"/>
                <a:cs typeface="Helvetica Light"/>
                <a:sym typeface="Helvetica Light"/>
              </a:defRPr>
            </a:pPr>
            <a:endParaRPr sz="1800" b="0" kern="1200">
              <a:solidFill>
                <a:srgbClr val="FFFFFF"/>
              </a:solidFill>
              <a:latin typeface="Helvetica Light"/>
              <a:ea typeface="Helvetica Light"/>
              <a:cs typeface="Helvetica Light"/>
              <a:sym typeface="Helvetica Light"/>
            </a:endParaRPr>
          </a:p>
        </p:txBody>
      </p:sp>
      <p:sp>
        <p:nvSpPr>
          <p:cNvPr id="3" name="Rechteck"/>
          <p:cNvSpPr/>
          <p:nvPr/>
        </p:nvSpPr>
        <p:spPr>
          <a:xfrm>
            <a:off x="508000" y="6604000"/>
            <a:ext cx="8255000" cy="12700"/>
          </a:xfrm>
          <a:prstGeom prst="rect">
            <a:avLst/>
          </a:prstGeom>
          <a:solidFill>
            <a:srgbClr val="029EE3"/>
          </a:solidFill>
          <a:ln w="3175">
            <a:miter lim="400000"/>
          </a:ln>
        </p:spPr>
        <p:txBody>
          <a:bodyPr lIns="35718" tIns="35718" rIns="35718" bIns="35718" anchor="ctr"/>
          <a:lstStyle/>
          <a:p>
            <a:pPr algn="ctr" defTabSz="410765" hangingPunct="1">
              <a:lnSpc>
                <a:spcPct val="100000"/>
              </a:lnSpc>
              <a:defRPr b="0">
                <a:solidFill>
                  <a:srgbClr val="FFFFFF"/>
                </a:solidFill>
                <a:latin typeface="Helvetica Light"/>
                <a:ea typeface="Helvetica Light"/>
                <a:cs typeface="Helvetica Light"/>
                <a:sym typeface="Helvetica Light"/>
              </a:defRPr>
            </a:pPr>
            <a:endParaRPr sz="1800" b="0" kern="1200">
              <a:solidFill>
                <a:srgbClr val="FFFFFF"/>
              </a:solidFill>
              <a:latin typeface="Helvetica Light"/>
              <a:ea typeface="Helvetica Light"/>
              <a:cs typeface="Helvetica Light"/>
              <a:sym typeface="Helvetica Light"/>
            </a:endParaRPr>
          </a:p>
        </p:txBody>
      </p:sp>
      <p:sp>
        <p:nvSpPr>
          <p:cNvPr id="5" name="Abgerundetes Rechteck"/>
          <p:cNvSpPr/>
          <p:nvPr/>
        </p:nvSpPr>
        <p:spPr>
          <a:xfrm>
            <a:off x="6853228" y="125412"/>
            <a:ext cx="1909772" cy="609601"/>
          </a:xfrm>
          <a:prstGeom prst="roundRect">
            <a:avLst>
              <a:gd name="adj" fmla="val 16694"/>
            </a:avLst>
          </a:prstGeom>
          <a:solidFill>
            <a:srgbClr val="FFFFFF"/>
          </a:solidFill>
          <a:ln w="3175">
            <a:miter lim="400000"/>
          </a:ln>
        </p:spPr>
        <p:txBody>
          <a:bodyPr lIns="35718" tIns="35718" rIns="35718" bIns="35718" anchor="ctr"/>
          <a:lstStyle/>
          <a:p>
            <a:pPr algn="ctr" defTabSz="410765" hangingPunct="1">
              <a:lnSpc>
                <a:spcPct val="100000"/>
              </a:lnSpc>
              <a:defRPr b="0">
                <a:solidFill>
                  <a:srgbClr val="FFFFFF"/>
                </a:solidFill>
                <a:latin typeface="Helvetica Light"/>
                <a:ea typeface="Helvetica Light"/>
                <a:cs typeface="Helvetica Light"/>
                <a:sym typeface="Helvetica Light"/>
              </a:defRPr>
            </a:pPr>
            <a:endParaRPr sz="1800" b="0" kern="1200">
              <a:solidFill>
                <a:srgbClr val="FFFFFF"/>
              </a:solidFill>
              <a:latin typeface="Helvetica Light"/>
              <a:ea typeface="Helvetica Light"/>
              <a:cs typeface="Helvetica Light"/>
              <a:sym typeface="Helvetica Light"/>
            </a:endParaRPr>
          </a:p>
        </p:txBody>
      </p:sp>
      <p:grpSp>
        <p:nvGrpSpPr>
          <p:cNvPr id="8" name="Gruppieren"/>
          <p:cNvGrpSpPr/>
          <p:nvPr/>
        </p:nvGrpSpPr>
        <p:grpSpPr>
          <a:xfrm>
            <a:off x="0" y="-10878"/>
            <a:ext cx="8871496" cy="599539"/>
            <a:chOff x="4131734" y="0"/>
            <a:chExt cx="8871495" cy="599537"/>
          </a:xfrm>
        </p:grpSpPr>
        <p:pic>
          <p:nvPicPr>
            <p:cNvPr id="6" name="Bild" descr="Bild"/>
            <p:cNvPicPr>
              <a:picLocks noChangeAspect="1"/>
            </p:cNvPicPr>
            <p:nvPr/>
          </p:nvPicPr>
          <p:blipFill>
            <a:blip r:embed="rId48">
              <a:extLst/>
            </a:blip>
            <a:stretch>
              <a:fillRect/>
            </a:stretch>
          </p:blipFill>
          <p:spPr>
            <a:xfrm>
              <a:off x="10948101" y="201377"/>
              <a:ext cx="2055128" cy="398160"/>
            </a:xfrm>
            <a:prstGeom prst="rect">
              <a:avLst/>
            </a:prstGeom>
            <a:ln w="3175" cap="flat">
              <a:noFill/>
              <a:miter lim="400000"/>
            </a:ln>
            <a:effectLst/>
          </p:spPr>
        </p:pic>
        <p:pic>
          <p:nvPicPr>
            <p:cNvPr id="7" name="Bild" descr="Bild"/>
            <p:cNvPicPr>
              <a:picLocks noChangeAspect="1"/>
            </p:cNvPicPr>
            <p:nvPr/>
          </p:nvPicPr>
          <p:blipFill rotWithShape="1">
            <a:blip r:embed="rId49">
              <a:extLst/>
            </a:blip>
            <a:srcRect l="38429"/>
            <a:stretch/>
          </p:blipFill>
          <p:spPr>
            <a:xfrm>
              <a:off x="4131734" y="0"/>
              <a:ext cx="6619843" cy="595771"/>
            </a:xfrm>
            <a:prstGeom prst="rect">
              <a:avLst/>
            </a:prstGeom>
            <a:ln w="3175" cap="flat">
              <a:noFill/>
              <a:miter lim="400000"/>
            </a:ln>
            <a:effectLst/>
          </p:spPr>
        </p:pic>
      </p:grpSp>
      <p:sp>
        <p:nvSpPr>
          <p:cNvPr id="9" name="Titeltext"/>
          <p:cNvSpPr txBox="1">
            <a:spLocks noGrp="1"/>
          </p:cNvSpPr>
          <p:nvPr>
            <p:ph type="title"/>
          </p:nvPr>
        </p:nvSpPr>
        <p:spPr>
          <a:xfrm>
            <a:off x="634735" y="1052736"/>
            <a:ext cx="7874001" cy="554038"/>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b">
            <a:normAutofit/>
          </a:bodyPr>
          <a:lstStyle/>
          <a:p>
            <a:r>
              <a:rPr dirty="0" err="1"/>
              <a:t>Titeltext</a:t>
            </a:r>
            <a:endParaRPr dirty="0"/>
          </a:p>
        </p:txBody>
      </p:sp>
      <p:sp>
        <p:nvSpPr>
          <p:cNvPr id="10" name="Textebene 1…"/>
          <p:cNvSpPr txBox="1">
            <a:spLocks noGrp="1"/>
          </p:cNvSpPr>
          <p:nvPr>
            <p:ph type="body" idx="1"/>
          </p:nvPr>
        </p:nvSpPr>
        <p:spPr>
          <a:xfrm>
            <a:off x="635000" y="1916832"/>
            <a:ext cx="7874000" cy="4198707"/>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ormAutofit/>
          </a:bodyPr>
          <a:lstStyle/>
          <a:p>
            <a:r>
              <a:rPr dirty="0" err="1"/>
              <a:t>Textebene</a:t>
            </a:r>
            <a:r>
              <a:rPr dirty="0"/>
              <a:t> 1</a:t>
            </a:r>
          </a:p>
          <a:p>
            <a:pPr lvl="1"/>
            <a:r>
              <a:rPr dirty="0" err="1"/>
              <a:t>Textebene</a:t>
            </a:r>
            <a:r>
              <a:rPr dirty="0"/>
              <a:t> 2</a:t>
            </a:r>
          </a:p>
          <a:p>
            <a:pPr lvl="2"/>
            <a:r>
              <a:rPr dirty="0" err="1"/>
              <a:t>Textebene</a:t>
            </a:r>
            <a:r>
              <a:rPr dirty="0"/>
              <a:t> 3</a:t>
            </a:r>
          </a:p>
          <a:p>
            <a:pPr lvl="3"/>
            <a:r>
              <a:rPr dirty="0" err="1"/>
              <a:t>Textebene</a:t>
            </a:r>
            <a:r>
              <a:rPr dirty="0"/>
              <a:t> 4</a:t>
            </a:r>
          </a:p>
          <a:p>
            <a:pPr lvl="4"/>
            <a:r>
              <a:rPr dirty="0" err="1"/>
              <a:t>Textebene</a:t>
            </a:r>
            <a:r>
              <a:rPr dirty="0"/>
              <a:t> 5</a:t>
            </a:r>
          </a:p>
        </p:txBody>
      </p:sp>
      <p:sp>
        <p:nvSpPr>
          <p:cNvPr id="12" name="Text Box 3"/>
          <p:cNvSpPr txBox="1">
            <a:spLocks/>
          </p:cNvSpPr>
          <p:nvPr/>
        </p:nvSpPr>
        <p:spPr bwMode="auto">
          <a:xfrm>
            <a:off x="611188" y="6596072"/>
            <a:ext cx="8178800" cy="195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5718" tIns="35718" rIns="35718" bIns="35718" anchor="ctr">
            <a:spAutoFit/>
          </a:bodyPr>
          <a:lstStyle>
            <a:lvl1pPr defTabSz="409575">
              <a:defRPr sz="1600" b="1">
                <a:solidFill>
                  <a:srgbClr val="000000"/>
                </a:solidFill>
                <a:latin typeface="Arial" pitchFamily="34" charset="0"/>
                <a:cs typeface="Arial" pitchFamily="34" charset="0"/>
                <a:sym typeface="Arial" pitchFamily="34" charset="0"/>
              </a:defRPr>
            </a:lvl1pPr>
            <a:lvl2pPr defTabSz="409575">
              <a:defRPr sz="1600" b="1">
                <a:solidFill>
                  <a:srgbClr val="000000"/>
                </a:solidFill>
                <a:latin typeface="Arial" pitchFamily="34" charset="0"/>
                <a:cs typeface="Arial" pitchFamily="34" charset="0"/>
                <a:sym typeface="Arial" pitchFamily="34" charset="0"/>
              </a:defRPr>
            </a:lvl2pPr>
            <a:lvl3pPr defTabSz="409575">
              <a:defRPr sz="1600" b="1">
                <a:solidFill>
                  <a:srgbClr val="000000"/>
                </a:solidFill>
                <a:latin typeface="Arial" pitchFamily="34" charset="0"/>
                <a:cs typeface="Arial" pitchFamily="34" charset="0"/>
                <a:sym typeface="Arial" pitchFamily="34" charset="0"/>
              </a:defRPr>
            </a:lvl3pPr>
            <a:lvl4pPr defTabSz="409575">
              <a:defRPr sz="1600" b="1">
                <a:solidFill>
                  <a:srgbClr val="000000"/>
                </a:solidFill>
                <a:latin typeface="Arial" pitchFamily="34" charset="0"/>
                <a:cs typeface="Arial" pitchFamily="34" charset="0"/>
                <a:sym typeface="Arial" pitchFamily="34" charset="0"/>
              </a:defRPr>
            </a:lvl4pPr>
            <a:lvl5pPr defTabSz="409575">
              <a:defRPr sz="1600" b="1">
                <a:solidFill>
                  <a:srgbClr val="000000"/>
                </a:solidFill>
                <a:latin typeface="Arial" pitchFamily="34" charset="0"/>
                <a:cs typeface="Arial" pitchFamily="34" charset="0"/>
                <a:sym typeface="Arial" pitchFamily="34" charset="0"/>
              </a:defRPr>
            </a:lvl5pPr>
            <a:lvl6pPr marL="457200" indent="914400" defTabSz="409575" fontAlgn="base" hangingPunct="0">
              <a:lnSpc>
                <a:spcPct val="120000"/>
              </a:lnSpc>
              <a:spcBef>
                <a:spcPct val="0"/>
              </a:spcBef>
              <a:spcAft>
                <a:spcPct val="0"/>
              </a:spcAft>
              <a:defRPr sz="1600" b="1">
                <a:solidFill>
                  <a:srgbClr val="000000"/>
                </a:solidFill>
                <a:latin typeface="Arial" pitchFamily="34" charset="0"/>
                <a:cs typeface="Arial" pitchFamily="34" charset="0"/>
                <a:sym typeface="Arial" pitchFamily="34" charset="0"/>
              </a:defRPr>
            </a:lvl6pPr>
            <a:lvl7pPr marL="914400" indent="914400" defTabSz="409575" fontAlgn="base" hangingPunct="0">
              <a:lnSpc>
                <a:spcPct val="120000"/>
              </a:lnSpc>
              <a:spcBef>
                <a:spcPct val="0"/>
              </a:spcBef>
              <a:spcAft>
                <a:spcPct val="0"/>
              </a:spcAft>
              <a:defRPr sz="1600" b="1">
                <a:solidFill>
                  <a:srgbClr val="000000"/>
                </a:solidFill>
                <a:latin typeface="Arial" pitchFamily="34" charset="0"/>
                <a:cs typeface="Arial" pitchFamily="34" charset="0"/>
                <a:sym typeface="Arial" pitchFamily="34" charset="0"/>
              </a:defRPr>
            </a:lvl7pPr>
            <a:lvl8pPr marL="1371600" indent="914400" defTabSz="409575" fontAlgn="base" hangingPunct="0">
              <a:lnSpc>
                <a:spcPct val="120000"/>
              </a:lnSpc>
              <a:spcBef>
                <a:spcPct val="0"/>
              </a:spcBef>
              <a:spcAft>
                <a:spcPct val="0"/>
              </a:spcAft>
              <a:defRPr sz="1600" b="1">
                <a:solidFill>
                  <a:srgbClr val="000000"/>
                </a:solidFill>
                <a:latin typeface="Arial" pitchFamily="34" charset="0"/>
                <a:cs typeface="Arial" pitchFamily="34" charset="0"/>
                <a:sym typeface="Arial" pitchFamily="34" charset="0"/>
              </a:defRPr>
            </a:lvl8pPr>
            <a:lvl9pPr marL="1828800" indent="914400" defTabSz="409575" fontAlgn="base" hangingPunct="0">
              <a:lnSpc>
                <a:spcPct val="120000"/>
              </a:lnSpc>
              <a:spcBef>
                <a:spcPct val="0"/>
              </a:spcBef>
              <a:spcAft>
                <a:spcPct val="0"/>
              </a:spcAft>
              <a:defRPr sz="1600" b="1">
                <a:solidFill>
                  <a:srgbClr val="000000"/>
                </a:solidFill>
                <a:latin typeface="Arial" pitchFamily="34" charset="0"/>
                <a:cs typeface="Arial" pitchFamily="34" charset="0"/>
                <a:sym typeface="Arial" pitchFamily="34" charset="0"/>
              </a:defRPr>
            </a:lvl9pPr>
          </a:lstStyle>
          <a:p>
            <a:pPr hangingPunct="1">
              <a:lnSpc>
                <a:spcPct val="100000"/>
              </a:lnSpc>
            </a:pPr>
            <a:r>
              <a:rPr lang="de-DE" altLang="de-DE" sz="800" b="0" kern="1200" dirty="0"/>
              <a:t>© </a:t>
            </a:r>
            <a:r>
              <a:rPr lang="de-DE" altLang="de-DE" sz="800" b="0" kern="1200" dirty="0" smtClean="0"/>
              <a:t>Zweckverband Hafen</a:t>
            </a:r>
            <a:r>
              <a:rPr lang="de-DE" altLang="de-DE" sz="800" b="0" kern="1200" baseline="0" dirty="0" smtClean="0"/>
              <a:t> Straubing-Sand</a:t>
            </a:r>
            <a:r>
              <a:rPr lang="de-DE" altLang="de-DE" sz="800" b="0" kern="1200" dirty="0" smtClean="0"/>
              <a:t>							September 2019						Seite </a:t>
            </a:r>
            <a:fld id="{441358B5-5D27-4D1C-9ED9-85F23A934D6F}" type="slidenum">
              <a:rPr lang="de-DE" altLang="de-DE" sz="800" b="0" kern="1200" smtClean="0"/>
              <a:pPr hangingPunct="1">
                <a:lnSpc>
                  <a:spcPct val="100000"/>
                </a:lnSpc>
              </a:pPr>
              <a:t>‹Nr.›</a:t>
            </a:fld>
            <a:endParaRPr lang="de-DE" altLang="de-DE" sz="800" b="0" kern="1200" dirty="0"/>
          </a:p>
        </p:txBody>
      </p:sp>
    </p:spTree>
    <p:extLst>
      <p:ext uri="{BB962C8B-B14F-4D97-AF65-F5344CB8AC3E}">
        <p14:creationId xmlns:p14="http://schemas.microsoft.com/office/powerpoint/2010/main" val="1365083844"/>
      </p:ext>
    </p:extLst>
  </p:cSld>
  <p:clrMap bg1="lt1" tx1="dk1" bg2="lt2" tx2="dk2" accent1="accent1" accent2="accent2" accent3="accent3" accent4="accent4" accent5="accent5" accent6="accent6" hlink="hlink" folHlink="folHlink"/>
  <p:sldLayoutIdLst>
    <p:sldLayoutId id="2147483654"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 id="2147483677" r:id="rId22"/>
    <p:sldLayoutId id="2147483678" r:id="rId23"/>
    <p:sldLayoutId id="2147483679" r:id="rId24"/>
    <p:sldLayoutId id="2147483680" r:id="rId25"/>
    <p:sldLayoutId id="2147483681" r:id="rId26"/>
    <p:sldLayoutId id="2147483682" r:id="rId27"/>
    <p:sldLayoutId id="2147483683" r:id="rId28"/>
    <p:sldLayoutId id="2147483684" r:id="rId29"/>
    <p:sldLayoutId id="2147483685" r:id="rId30"/>
    <p:sldLayoutId id="2147483686" r:id="rId31"/>
    <p:sldLayoutId id="2147483687" r:id="rId32"/>
    <p:sldLayoutId id="2147483688" r:id="rId33"/>
    <p:sldLayoutId id="2147483689" r:id="rId34"/>
    <p:sldLayoutId id="2147483690" r:id="rId35"/>
    <p:sldLayoutId id="2147483691" r:id="rId36"/>
    <p:sldLayoutId id="2147483692" r:id="rId37"/>
    <p:sldLayoutId id="2147483693" r:id="rId38"/>
    <p:sldLayoutId id="2147483694" r:id="rId39"/>
    <p:sldLayoutId id="2147483695" r:id="rId40"/>
    <p:sldLayoutId id="2147483696" r:id="rId41"/>
    <p:sldLayoutId id="2147483697" r:id="rId42"/>
    <p:sldLayoutId id="2147483698" r:id="rId43"/>
    <p:sldLayoutId id="2147483699" r:id="rId44"/>
    <p:sldLayoutId id="2147483701" r:id="rId45"/>
    <p:sldLayoutId id="2147483708" r:id="rId46"/>
  </p:sldLayoutIdLst>
  <p:transition spd="med"/>
  <p:timing>
    <p:tnLst>
      <p:par>
        <p:cTn id="1" dur="indefinite" restart="never" nodeType="tmRoot"/>
      </p:par>
    </p:tnLst>
  </p:timing>
  <p:txStyles>
    <p:titleStyle>
      <a:lvl1pPr marL="0" marR="0" indent="0" algn="l" defTabSz="410765" rtl="0" eaLnBrk="1" latinLnBrk="0" hangingPunct="1">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mn-lt"/>
          <a:ea typeface="+mn-ea"/>
          <a:cs typeface="+mn-cs"/>
          <a:sym typeface="Arial"/>
        </a:defRPr>
      </a:lvl1pPr>
      <a:lvl2pPr marL="0" marR="0" indent="228600" algn="l" defTabSz="410765" rtl="0" eaLnBrk="1" latinLnBrk="0" hangingPunct="1">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mn-lt"/>
          <a:ea typeface="+mn-ea"/>
          <a:cs typeface="+mn-cs"/>
          <a:sym typeface="Arial"/>
        </a:defRPr>
      </a:lvl2pPr>
      <a:lvl3pPr marL="0" marR="0" indent="457200" algn="l" defTabSz="410765" rtl="0" eaLnBrk="1" latinLnBrk="0" hangingPunct="1">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mn-lt"/>
          <a:ea typeface="+mn-ea"/>
          <a:cs typeface="+mn-cs"/>
          <a:sym typeface="Arial"/>
        </a:defRPr>
      </a:lvl3pPr>
      <a:lvl4pPr marL="0" marR="0" indent="685800" algn="l" defTabSz="410765" rtl="0" eaLnBrk="1" latinLnBrk="0" hangingPunct="1">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mn-lt"/>
          <a:ea typeface="+mn-ea"/>
          <a:cs typeface="+mn-cs"/>
          <a:sym typeface="Arial"/>
        </a:defRPr>
      </a:lvl4pPr>
      <a:lvl5pPr marL="0" marR="0" indent="914400" algn="l" defTabSz="410765" rtl="0" eaLnBrk="1" latinLnBrk="0" hangingPunct="1">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mn-lt"/>
          <a:ea typeface="+mn-ea"/>
          <a:cs typeface="+mn-cs"/>
          <a:sym typeface="Arial"/>
        </a:defRPr>
      </a:lvl5pPr>
      <a:lvl6pPr marL="0" marR="0" indent="1143000" algn="l" defTabSz="410765" rtl="0" eaLnBrk="1" latinLnBrk="0" hangingPunct="1">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mn-lt"/>
          <a:ea typeface="+mn-ea"/>
          <a:cs typeface="+mn-cs"/>
          <a:sym typeface="Arial"/>
        </a:defRPr>
      </a:lvl6pPr>
      <a:lvl7pPr marL="0" marR="0" indent="1371600" algn="l" defTabSz="410765" rtl="0" eaLnBrk="1" latinLnBrk="0" hangingPunct="1">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mn-lt"/>
          <a:ea typeface="+mn-ea"/>
          <a:cs typeface="+mn-cs"/>
          <a:sym typeface="Arial"/>
        </a:defRPr>
      </a:lvl7pPr>
      <a:lvl8pPr marL="0" marR="0" indent="1600200" algn="l" defTabSz="410765" rtl="0" eaLnBrk="1" latinLnBrk="0" hangingPunct="1">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mn-lt"/>
          <a:ea typeface="+mn-ea"/>
          <a:cs typeface="+mn-cs"/>
          <a:sym typeface="Arial"/>
        </a:defRPr>
      </a:lvl8pPr>
      <a:lvl9pPr marL="0" marR="0" indent="1828800" algn="l" defTabSz="410765" rtl="0" eaLnBrk="1" latinLnBrk="0" hangingPunct="1">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mn-lt"/>
          <a:ea typeface="+mn-ea"/>
          <a:cs typeface="+mn-cs"/>
          <a:sym typeface="Arial"/>
        </a:defRPr>
      </a:lvl9pPr>
    </p:titleStyle>
    <p:bodyStyle>
      <a:lvl1pPr marL="0" marR="0" indent="0" algn="l" defTabSz="457200" rtl="0" eaLnBrk="1" latinLnBrk="0" hangingPunct="1">
        <a:lnSpc>
          <a:spcPct val="120000"/>
        </a:lnSpc>
        <a:spcBef>
          <a:spcPts val="0"/>
        </a:spcBef>
        <a:spcAft>
          <a:spcPts val="0"/>
        </a:spcAft>
        <a:buClrTx/>
        <a:buSzTx/>
        <a:buFontTx/>
        <a:buNone/>
        <a:tabLst/>
        <a:defRPr sz="1500" b="0" i="0" u="none" strike="noStrike" cap="none" spc="0" baseline="0">
          <a:ln>
            <a:noFill/>
          </a:ln>
          <a:solidFill>
            <a:srgbClr val="000000"/>
          </a:solidFill>
          <a:uFillTx/>
          <a:latin typeface="+mn-lt"/>
          <a:ea typeface="+mn-ea"/>
          <a:cs typeface="+mn-cs"/>
          <a:sym typeface="Arial"/>
        </a:defRPr>
      </a:lvl1pPr>
      <a:lvl2pPr marL="0" marR="0" indent="228600" algn="l" defTabSz="457200" rtl="0" eaLnBrk="1" latinLnBrk="0" hangingPunct="1">
        <a:lnSpc>
          <a:spcPct val="120000"/>
        </a:lnSpc>
        <a:spcBef>
          <a:spcPts val="0"/>
        </a:spcBef>
        <a:spcAft>
          <a:spcPts val="0"/>
        </a:spcAft>
        <a:buClrTx/>
        <a:buSzTx/>
        <a:buFontTx/>
        <a:buNone/>
        <a:tabLst/>
        <a:defRPr sz="1500" b="0" i="0" u="none" strike="noStrike" cap="none" spc="0" baseline="0">
          <a:ln>
            <a:noFill/>
          </a:ln>
          <a:solidFill>
            <a:srgbClr val="000000"/>
          </a:solidFill>
          <a:uFillTx/>
          <a:latin typeface="+mn-lt"/>
          <a:ea typeface="+mn-ea"/>
          <a:cs typeface="+mn-cs"/>
          <a:sym typeface="Arial"/>
        </a:defRPr>
      </a:lvl2pPr>
      <a:lvl3pPr marL="0" marR="0" indent="457200" algn="l" defTabSz="457200" rtl="0" eaLnBrk="1" latinLnBrk="0" hangingPunct="1">
        <a:lnSpc>
          <a:spcPct val="120000"/>
        </a:lnSpc>
        <a:spcBef>
          <a:spcPts val="0"/>
        </a:spcBef>
        <a:spcAft>
          <a:spcPts val="0"/>
        </a:spcAft>
        <a:buClrTx/>
        <a:buSzTx/>
        <a:buFontTx/>
        <a:buNone/>
        <a:tabLst/>
        <a:defRPr sz="1500" b="0" i="0" u="none" strike="noStrike" cap="none" spc="0" baseline="0">
          <a:ln>
            <a:noFill/>
          </a:ln>
          <a:solidFill>
            <a:srgbClr val="000000"/>
          </a:solidFill>
          <a:uFillTx/>
          <a:latin typeface="+mn-lt"/>
          <a:ea typeface="+mn-ea"/>
          <a:cs typeface="+mn-cs"/>
          <a:sym typeface="Arial"/>
        </a:defRPr>
      </a:lvl3pPr>
      <a:lvl4pPr marL="0" marR="0" indent="685800" algn="l" defTabSz="457200" rtl="0" eaLnBrk="1" latinLnBrk="0" hangingPunct="1">
        <a:lnSpc>
          <a:spcPct val="120000"/>
        </a:lnSpc>
        <a:spcBef>
          <a:spcPts val="0"/>
        </a:spcBef>
        <a:spcAft>
          <a:spcPts val="0"/>
        </a:spcAft>
        <a:buClrTx/>
        <a:buSzTx/>
        <a:buFontTx/>
        <a:buNone/>
        <a:tabLst/>
        <a:defRPr sz="1500" b="0" i="0" u="none" strike="noStrike" cap="none" spc="0" baseline="0">
          <a:ln>
            <a:noFill/>
          </a:ln>
          <a:solidFill>
            <a:srgbClr val="000000"/>
          </a:solidFill>
          <a:uFillTx/>
          <a:latin typeface="+mn-lt"/>
          <a:ea typeface="+mn-ea"/>
          <a:cs typeface="+mn-cs"/>
          <a:sym typeface="Arial"/>
        </a:defRPr>
      </a:lvl4pPr>
      <a:lvl5pPr marL="0" marR="0" indent="914400" algn="l" defTabSz="457200" rtl="0" eaLnBrk="1" latinLnBrk="0" hangingPunct="1">
        <a:lnSpc>
          <a:spcPct val="120000"/>
        </a:lnSpc>
        <a:spcBef>
          <a:spcPts val="0"/>
        </a:spcBef>
        <a:spcAft>
          <a:spcPts val="0"/>
        </a:spcAft>
        <a:buClrTx/>
        <a:buSzTx/>
        <a:buFontTx/>
        <a:buNone/>
        <a:tabLst/>
        <a:defRPr sz="1500" b="0" i="0" u="none" strike="noStrike" cap="none" spc="0" baseline="0">
          <a:ln>
            <a:noFill/>
          </a:ln>
          <a:solidFill>
            <a:srgbClr val="000000"/>
          </a:solidFill>
          <a:uFillTx/>
          <a:latin typeface="+mn-lt"/>
          <a:ea typeface="+mn-ea"/>
          <a:cs typeface="+mn-cs"/>
          <a:sym typeface="Arial"/>
        </a:defRPr>
      </a:lvl5pPr>
      <a:lvl6pPr marL="0" marR="0" indent="1143000" algn="l" defTabSz="457200" rtl="0" eaLnBrk="1" latinLnBrk="0" hangingPunct="1">
        <a:lnSpc>
          <a:spcPct val="120000"/>
        </a:lnSpc>
        <a:spcBef>
          <a:spcPts val="0"/>
        </a:spcBef>
        <a:spcAft>
          <a:spcPts val="0"/>
        </a:spcAft>
        <a:buClrTx/>
        <a:buSzTx/>
        <a:buFontTx/>
        <a:buNone/>
        <a:tabLst/>
        <a:defRPr sz="1200" b="0" i="0" u="none" strike="noStrike" cap="none" spc="0" baseline="0">
          <a:ln>
            <a:noFill/>
          </a:ln>
          <a:solidFill>
            <a:srgbClr val="000000"/>
          </a:solidFill>
          <a:uFillTx/>
          <a:latin typeface="+mn-lt"/>
          <a:ea typeface="+mn-ea"/>
          <a:cs typeface="+mn-cs"/>
          <a:sym typeface="Arial"/>
        </a:defRPr>
      </a:lvl6pPr>
      <a:lvl7pPr marL="0" marR="0" indent="1371600" algn="l" defTabSz="457200" rtl="0" eaLnBrk="1" latinLnBrk="0" hangingPunct="1">
        <a:lnSpc>
          <a:spcPct val="120000"/>
        </a:lnSpc>
        <a:spcBef>
          <a:spcPts val="0"/>
        </a:spcBef>
        <a:spcAft>
          <a:spcPts val="0"/>
        </a:spcAft>
        <a:buClrTx/>
        <a:buSzTx/>
        <a:buFontTx/>
        <a:buNone/>
        <a:tabLst/>
        <a:defRPr sz="1200" b="0" i="0" u="none" strike="noStrike" cap="none" spc="0" baseline="0">
          <a:ln>
            <a:noFill/>
          </a:ln>
          <a:solidFill>
            <a:srgbClr val="000000"/>
          </a:solidFill>
          <a:uFillTx/>
          <a:latin typeface="+mn-lt"/>
          <a:ea typeface="+mn-ea"/>
          <a:cs typeface="+mn-cs"/>
          <a:sym typeface="Arial"/>
        </a:defRPr>
      </a:lvl7pPr>
      <a:lvl8pPr marL="0" marR="0" indent="1600200" algn="l" defTabSz="457200" rtl="0" eaLnBrk="1" latinLnBrk="0" hangingPunct="1">
        <a:lnSpc>
          <a:spcPct val="120000"/>
        </a:lnSpc>
        <a:spcBef>
          <a:spcPts val="0"/>
        </a:spcBef>
        <a:spcAft>
          <a:spcPts val="0"/>
        </a:spcAft>
        <a:buClrTx/>
        <a:buSzTx/>
        <a:buFontTx/>
        <a:buNone/>
        <a:tabLst/>
        <a:defRPr sz="1200" b="0" i="0" u="none" strike="noStrike" cap="none" spc="0" baseline="0">
          <a:ln>
            <a:noFill/>
          </a:ln>
          <a:solidFill>
            <a:srgbClr val="000000"/>
          </a:solidFill>
          <a:uFillTx/>
          <a:latin typeface="+mn-lt"/>
          <a:ea typeface="+mn-ea"/>
          <a:cs typeface="+mn-cs"/>
          <a:sym typeface="Arial"/>
        </a:defRPr>
      </a:lvl8pPr>
      <a:lvl9pPr marL="0" marR="0" indent="1828800" algn="l" defTabSz="457200" rtl="0" eaLnBrk="1" latinLnBrk="0" hangingPunct="1">
        <a:lnSpc>
          <a:spcPct val="120000"/>
        </a:lnSpc>
        <a:spcBef>
          <a:spcPts val="0"/>
        </a:spcBef>
        <a:spcAft>
          <a:spcPts val="0"/>
        </a:spcAft>
        <a:buClrTx/>
        <a:buSzTx/>
        <a:buFontTx/>
        <a:buNone/>
        <a:tabLst/>
        <a:defRPr sz="1200" b="0" i="0" u="none" strike="noStrike" cap="none" spc="0" baseline="0">
          <a:ln>
            <a:noFill/>
          </a:ln>
          <a:solidFill>
            <a:srgbClr val="000000"/>
          </a:solidFill>
          <a:uFillTx/>
          <a:latin typeface="+mn-lt"/>
          <a:ea typeface="+mn-ea"/>
          <a:cs typeface="+mn-cs"/>
          <a:sym typeface="Arial"/>
        </a:defRPr>
      </a:lvl9pPr>
    </p:bodyStyle>
    <p:otherStyle>
      <a:lvl1pPr marL="0" marR="0" indent="0" algn="ctr" defTabSz="410765"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1pPr>
      <a:lvl2pPr marL="0" marR="0" indent="228600" algn="ctr" defTabSz="410765"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2pPr>
      <a:lvl3pPr marL="0" marR="0" indent="457200" algn="ctr" defTabSz="410765"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3pPr>
      <a:lvl4pPr marL="0" marR="0" indent="685800" algn="ctr" defTabSz="410765"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4pPr>
      <a:lvl5pPr marL="0" marR="0" indent="914400" algn="ctr" defTabSz="410765"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5pPr>
      <a:lvl6pPr marL="0" marR="0" indent="1143000" algn="ctr" defTabSz="410765"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6pPr>
      <a:lvl7pPr marL="0" marR="0" indent="1371600" algn="ctr" defTabSz="410765"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7pPr>
      <a:lvl8pPr marL="0" marR="0" indent="1600200" algn="ctr" defTabSz="410765"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8pPr>
      <a:lvl9pPr marL="0" marR="0" indent="1828800" algn="ctr" defTabSz="410765"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jpeg"/><Relationship Id="rId7" Type="http://schemas.openxmlformats.org/officeDocument/2006/relationships/image" Target="../media/image34.jpeg"/><Relationship Id="rId12"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3.png"/><Relationship Id="rId11" Type="http://schemas.openxmlformats.org/officeDocument/2006/relationships/image" Target="../media/image38.jpeg"/><Relationship Id="rId5" Type="http://schemas.microsoft.com/office/2007/relationships/hdphoto" Target="../media/hdphoto1.wdp"/><Relationship Id="rId10" Type="http://schemas.openxmlformats.org/officeDocument/2006/relationships/image" Target="../media/image37.jpeg"/><Relationship Id="rId4" Type="http://schemas.openxmlformats.org/officeDocument/2006/relationships/image" Target="../media/image32.png"/><Relationship Id="rId9"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48.png"/><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5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2.xml"/><Relationship Id="rId1" Type="http://schemas.openxmlformats.org/officeDocument/2006/relationships/slideLayout" Target="../slideLayouts/slideLayout5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3.xml"/><Relationship Id="rId1" Type="http://schemas.openxmlformats.org/officeDocument/2006/relationships/slideLayout" Target="../slideLayouts/slideLayout5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Musterüberschrift Eins über volle Breite"/>
          <p:cNvSpPr txBox="1"/>
          <p:nvPr/>
        </p:nvSpPr>
        <p:spPr>
          <a:xfrm>
            <a:off x="635000" y="1016000"/>
            <a:ext cx="7874000" cy="564576"/>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spAutoFit/>
          </a:bodyPr>
          <a:lstStyle>
            <a:lvl1pPr defTabSz="410765">
              <a:lnSpc>
                <a:spcPct val="100000"/>
              </a:lnSpc>
              <a:defRPr sz="3200"/>
            </a:lvl1pPr>
          </a:lstStyle>
          <a:p>
            <a:pPr hangingPunct="1"/>
            <a:endParaRPr b="0" kern="1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25" y="1052736"/>
            <a:ext cx="7600950" cy="507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eck 2"/>
          <p:cNvSpPr/>
          <p:nvPr/>
        </p:nvSpPr>
        <p:spPr>
          <a:xfrm>
            <a:off x="899592" y="3717032"/>
            <a:ext cx="2304256" cy="2304256"/>
          </a:xfrm>
          <a:prstGeom prst="rect">
            <a:avLst/>
          </a:prstGeom>
          <a:solidFill>
            <a:schemeClr val="bg1"/>
          </a:solidFill>
          <a:ln w="31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a:lnSpc>
                <a:spcPct val="100000"/>
              </a:lnSpc>
            </a:pPr>
            <a:endParaRPr lang="de-DE" b="0" kern="1200">
              <a:solidFill>
                <a:srgbClr val="FFFFFF"/>
              </a:solidFill>
              <a:latin typeface="Helvetica Light"/>
              <a:ea typeface="Helvetica Light"/>
              <a:cs typeface="Helvetica Light"/>
              <a:sym typeface="Helvetica Light"/>
            </a:endParaRPr>
          </a:p>
        </p:txBody>
      </p:sp>
      <p:sp>
        <p:nvSpPr>
          <p:cNvPr id="4" name="Textfeld 3"/>
          <p:cNvSpPr txBox="1"/>
          <p:nvPr/>
        </p:nvSpPr>
        <p:spPr>
          <a:xfrm>
            <a:off x="894916" y="3023374"/>
            <a:ext cx="2304256" cy="369158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endParaRPr lang="de-DE" kern="1200" dirty="0" smtClean="0"/>
          </a:p>
          <a:p>
            <a:endParaRPr lang="de-DE" sz="1800" b="0" kern="1200" dirty="0"/>
          </a:p>
          <a:p>
            <a:r>
              <a:rPr lang="de-DE" sz="1800" b="0" kern="1200" dirty="0" smtClean="0"/>
              <a:t>Project Cargo </a:t>
            </a:r>
            <a:r>
              <a:rPr lang="de-DE" sz="1800" b="0" kern="1200" dirty="0" err="1" smtClean="0"/>
              <a:t>Summit</a:t>
            </a:r>
            <a:r>
              <a:rPr lang="de-DE" sz="1800" b="0" kern="1200" dirty="0" smtClean="0"/>
              <a:t> 2019 // Rotterdam</a:t>
            </a:r>
          </a:p>
          <a:p>
            <a:endParaRPr lang="de-DE" sz="1800" b="0" kern="1200" dirty="0"/>
          </a:p>
          <a:p>
            <a:r>
              <a:rPr lang="de-DE" sz="1800" b="0" kern="1200" dirty="0" err="1" smtClean="0"/>
              <a:t>Realizing</a:t>
            </a:r>
            <a:r>
              <a:rPr lang="de-DE" sz="1800" b="0" kern="1200" dirty="0" smtClean="0"/>
              <a:t> a modal </a:t>
            </a:r>
            <a:r>
              <a:rPr lang="de-DE" sz="1800" b="0" kern="1200" dirty="0" err="1" smtClean="0"/>
              <a:t>shift</a:t>
            </a:r>
            <a:r>
              <a:rPr lang="de-DE" sz="1800" b="0" kern="1200" dirty="0" smtClean="0"/>
              <a:t> in </a:t>
            </a:r>
            <a:r>
              <a:rPr lang="de-DE" sz="1800" b="0" kern="1200" dirty="0" err="1" smtClean="0"/>
              <a:t>project</a:t>
            </a:r>
            <a:r>
              <a:rPr lang="de-DE" sz="1800" b="0" kern="1200" dirty="0" smtClean="0"/>
              <a:t> </a:t>
            </a:r>
            <a:r>
              <a:rPr lang="de-DE" sz="1800" b="0" kern="1200" dirty="0" err="1" smtClean="0"/>
              <a:t>cargo</a:t>
            </a:r>
            <a:r>
              <a:rPr lang="de-DE" sz="1800" b="0" kern="1200" dirty="0" smtClean="0"/>
              <a:t> </a:t>
            </a:r>
            <a:r>
              <a:rPr lang="de-DE" sz="1800" b="0" kern="1200" dirty="0" err="1" smtClean="0"/>
              <a:t>transports</a:t>
            </a:r>
            <a:endParaRPr lang="de-DE" sz="1800" b="0" kern="1200" dirty="0" smtClean="0"/>
          </a:p>
          <a:p>
            <a:endParaRPr lang="de-DE" sz="1800" b="0" kern="1200" dirty="0"/>
          </a:p>
          <a:p>
            <a:endParaRPr lang="de-DE" sz="1800" kern="1200" dirty="0"/>
          </a:p>
        </p:txBody>
      </p:sp>
    </p:spTree>
    <p:extLst>
      <p:ext uri="{BB962C8B-B14F-4D97-AF65-F5344CB8AC3E}">
        <p14:creationId xmlns:p14="http://schemas.microsoft.com/office/powerpoint/2010/main" val="2743149449"/>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615" b="20129"/>
          <a:stretch/>
        </p:blipFill>
        <p:spPr bwMode="auto">
          <a:xfrm>
            <a:off x="575951" y="1441903"/>
            <a:ext cx="7754119" cy="5073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 name="Rechteckige Legende 71"/>
          <p:cNvSpPr/>
          <p:nvPr/>
        </p:nvSpPr>
        <p:spPr>
          <a:xfrm>
            <a:off x="744971" y="4184716"/>
            <a:ext cx="1440160" cy="546381"/>
          </a:xfrm>
          <a:prstGeom prst="wedgeRectCallout">
            <a:avLst>
              <a:gd name="adj1" fmla="val 144673"/>
              <a:gd name="adj2" fmla="val -78961"/>
            </a:avLst>
          </a:prstGeom>
          <a:solidFill>
            <a:schemeClr val="accent1">
              <a:lumMod val="60000"/>
              <a:lumOff val="40000"/>
            </a:scheme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smtClean="0">
                <a:ln>
                  <a:noFill/>
                </a:ln>
                <a:solidFill>
                  <a:prstClr val="white"/>
                </a:solidFill>
                <a:effectLst/>
                <a:uLnTx/>
                <a:uFillTx/>
              </a:rPr>
              <a:t>Multi</a:t>
            </a:r>
            <a:r>
              <a:rPr lang="de-DE" sz="1400" dirty="0" err="1" smtClean="0">
                <a:solidFill>
                  <a:prstClr val="white"/>
                </a:solidFill>
              </a:rPr>
              <a:t>purpose</a:t>
            </a:r>
            <a:r>
              <a:rPr lang="de-DE" sz="1400" dirty="0" smtClean="0">
                <a:solidFill>
                  <a:prstClr val="white"/>
                </a:solidFill>
              </a:rPr>
              <a:t> Plant</a:t>
            </a:r>
            <a:endParaRPr kumimoji="0" lang="de-DE" sz="1050" b="1" i="0" u="none" strike="noStrike" kern="0" cap="none" spc="0" normalizeH="0" baseline="0" noProof="0" dirty="0" smtClean="0">
              <a:ln>
                <a:noFill/>
              </a:ln>
              <a:solidFill>
                <a:prstClr val="white"/>
              </a:solidFill>
              <a:effectLst/>
              <a:uLnTx/>
              <a:uFillTx/>
            </a:endParaRPr>
          </a:p>
        </p:txBody>
      </p:sp>
      <p:sp>
        <p:nvSpPr>
          <p:cNvPr id="73" name="Rechteckige Legende 72"/>
          <p:cNvSpPr/>
          <p:nvPr/>
        </p:nvSpPr>
        <p:spPr>
          <a:xfrm>
            <a:off x="6071336" y="4728714"/>
            <a:ext cx="1101080" cy="473052"/>
          </a:xfrm>
          <a:prstGeom prst="wedgeRectCallout">
            <a:avLst>
              <a:gd name="adj1" fmla="val -195637"/>
              <a:gd name="adj2" fmla="val -125778"/>
            </a:avLst>
          </a:prstGeom>
          <a:solidFill>
            <a:schemeClr val="accent1">
              <a:lumMod val="75000"/>
            </a:scheme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1400" dirty="0" err="1" smtClean="0">
                <a:solidFill>
                  <a:prstClr val="white"/>
                </a:solidFill>
              </a:rPr>
              <a:t>Incubator</a:t>
            </a:r>
            <a:r>
              <a:rPr lang="de-DE" sz="1400" dirty="0" smtClean="0">
                <a:solidFill>
                  <a:prstClr val="white"/>
                </a:solidFill>
              </a:rPr>
              <a:t> </a:t>
            </a:r>
            <a:r>
              <a:rPr kumimoji="0" lang="de-DE" sz="1400" b="1" i="0" u="none" strike="noStrike" kern="0" cap="none" spc="0" normalizeH="0" noProof="0" dirty="0" smtClean="0">
                <a:ln>
                  <a:noFill/>
                </a:ln>
                <a:solidFill>
                  <a:prstClr val="white"/>
                </a:solidFill>
                <a:effectLst/>
                <a:uLnTx/>
                <a:uFillTx/>
              </a:rPr>
              <a:t> </a:t>
            </a:r>
            <a:endParaRPr kumimoji="0" lang="de-DE" sz="1400" b="1" i="0" u="none" strike="noStrike" kern="0" cap="none" spc="0" normalizeH="0" baseline="0" noProof="0" dirty="0" smtClean="0">
              <a:ln>
                <a:noFill/>
              </a:ln>
              <a:solidFill>
                <a:prstClr val="white"/>
              </a:solidFill>
              <a:effectLst/>
              <a:uLnTx/>
              <a:uFillTx/>
            </a:endParaRPr>
          </a:p>
        </p:txBody>
      </p:sp>
      <p:sp>
        <p:nvSpPr>
          <p:cNvPr id="74" name="Rechteck 16"/>
          <p:cNvSpPr/>
          <p:nvPr/>
        </p:nvSpPr>
        <p:spPr>
          <a:xfrm>
            <a:off x="2895735" y="3471213"/>
            <a:ext cx="2933447" cy="1206455"/>
          </a:xfrm>
          <a:custGeom>
            <a:avLst/>
            <a:gdLst>
              <a:gd name="connsiteX0" fmla="*/ 0 w 576064"/>
              <a:gd name="connsiteY0" fmla="*/ 0 h 519997"/>
              <a:gd name="connsiteX1" fmla="*/ 576064 w 576064"/>
              <a:gd name="connsiteY1" fmla="*/ 0 h 519997"/>
              <a:gd name="connsiteX2" fmla="*/ 576064 w 576064"/>
              <a:gd name="connsiteY2" fmla="*/ 519997 h 519997"/>
              <a:gd name="connsiteX3" fmla="*/ 0 w 576064"/>
              <a:gd name="connsiteY3" fmla="*/ 519997 h 519997"/>
              <a:gd name="connsiteX4" fmla="*/ 0 w 576064"/>
              <a:gd name="connsiteY4" fmla="*/ 0 h 519997"/>
              <a:gd name="connsiteX0" fmla="*/ 57150 w 576064"/>
              <a:gd name="connsiteY0" fmla="*/ 57150 h 519997"/>
              <a:gd name="connsiteX1" fmla="*/ 576064 w 576064"/>
              <a:gd name="connsiteY1" fmla="*/ 0 h 519997"/>
              <a:gd name="connsiteX2" fmla="*/ 576064 w 576064"/>
              <a:gd name="connsiteY2" fmla="*/ 519997 h 519997"/>
              <a:gd name="connsiteX3" fmla="*/ 0 w 576064"/>
              <a:gd name="connsiteY3" fmla="*/ 519997 h 519997"/>
              <a:gd name="connsiteX4" fmla="*/ 57150 w 576064"/>
              <a:gd name="connsiteY4" fmla="*/ 57150 h 519997"/>
              <a:gd name="connsiteX0" fmla="*/ 57150 w 576064"/>
              <a:gd name="connsiteY0" fmla="*/ 0 h 462847"/>
              <a:gd name="connsiteX1" fmla="*/ 452239 w 576064"/>
              <a:gd name="connsiteY1" fmla="*/ 114300 h 462847"/>
              <a:gd name="connsiteX2" fmla="*/ 576064 w 576064"/>
              <a:gd name="connsiteY2" fmla="*/ 462847 h 462847"/>
              <a:gd name="connsiteX3" fmla="*/ 0 w 576064"/>
              <a:gd name="connsiteY3" fmla="*/ 462847 h 462847"/>
              <a:gd name="connsiteX4" fmla="*/ 57150 w 576064"/>
              <a:gd name="connsiteY4" fmla="*/ 0 h 462847"/>
              <a:gd name="connsiteX0" fmla="*/ 466725 w 985639"/>
              <a:gd name="connsiteY0" fmla="*/ 0 h 462847"/>
              <a:gd name="connsiteX1" fmla="*/ 861814 w 985639"/>
              <a:gd name="connsiteY1" fmla="*/ 114300 h 462847"/>
              <a:gd name="connsiteX2" fmla="*/ 985639 w 985639"/>
              <a:gd name="connsiteY2" fmla="*/ 462847 h 462847"/>
              <a:gd name="connsiteX3" fmla="*/ 0 w 985639"/>
              <a:gd name="connsiteY3" fmla="*/ 300922 h 462847"/>
              <a:gd name="connsiteX4" fmla="*/ 466725 w 985639"/>
              <a:gd name="connsiteY4" fmla="*/ 0 h 462847"/>
              <a:gd name="connsiteX0" fmla="*/ 466725 w 861814"/>
              <a:gd name="connsiteY0" fmla="*/ 0 h 443797"/>
              <a:gd name="connsiteX1" fmla="*/ 861814 w 861814"/>
              <a:gd name="connsiteY1" fmla="*/ 114300 h 443797"/>
              <a:gd name="connsiteX2" fmla="*/ 404614 w 861814"/>
              <a:gd name="connsiteY2" fmla="*/ 443797 h 443797"/>
              <a:gd name="connsiteX3" fmla="*/ 0 w 861814"/>
              <a:gd name="connsiteY3" fmla="*/ 300922 h 443797"/>
              <a:gd name="connsiteX4" fmla="*/ 466725 w 861814"/>
              <a:gd name="connsiteY4" fmla="*/ 0 h 443797"/>
              <a:gd name="connsiteX0" fmla="*/ 602191 w 997280"/>
              <a:gd name="connsiteY0" fmla="*/ 0 h 512589"/>
              <a:gd name="connsiteX1" fmla="*/ 997280 w 997280"/>
              <a:gd name="connsiteY1" fmla="*/ 114300 h 512589"/>
              <a:gd name="connsiteX2" fmla="*/ 540080 w 997280"/>
              <a:gd name="connsiteY2" fmla="*/ 443797 h 512589"/>
              <a:gd name="connsiteX3" fmla="*/ 0 w 997280"/>
              <a:gd name="connsiteY3" fmla="*/ 512589 h 512589"/>
              <a:gd name="connsiteX4" fmla="*/ 602191 w 997280"/>
              <a:gd name="connsiteY4" fmla="*/ 0 h 512589"/>
              <a:gd name="connsiteX0" fmla="*/ 0 w 1140156"/>
              <a:gd name="connsiteY0" fmla="*/ 55033 h 398289"/>
              <a:gd name="connsiteX1" fmla="*/ 1140156 w 1140156"/>
              <a:gd name="connsiteY1" fmla="*/ 0 h 398289"/>
              <a:gd name="connsiteX2" fmla="*/ 682956 w 1140156"/>
              <a:gd name="connsiteY2" fmla="*/ 329497 h 398289"/>
              <a:gd name="connsiteX3" fmla="*/ 142876 w 1140156"/>
              <a:gd name="connsiteY3" fmla="*/ 398289 h 398289"/>
              <a:gd name="connsiteX4" fmla="*/ 0 w 1140156"/>
              <a:gd name="connsiteY4" fmla="*/ 55033 h 398289"/>
              <a:gd name="connsiteX0" fmla="*/ 0 w 682956"/>
              <a:gd name="connsiteY0" fmla="*/ 12699 h 355955"/>
              <a:gd name="connsiteX1" fmla="*/ 564423 w 682956"/>
              <a:gd name="connsiteY1" fmla="*/ 0 h 355955"/>
              <a:gd name="connsiteX2" fmla="*/ 682956 w 682956"/>
              <a:gd name="connsiteY2" fmla="*/ 287163 h 355955"/>
              <a:gd name="connsiteX3" fmla="*/ 142876 w 682956"/>
              <a:gd name="connsiteY3" fmla="*/ 355955 h 355955"/>
              <a:gd name="connsiteX4" fmla="*/ 0 w 682956"/>
              <a:gd name="connsiteY4" fmla="*/ 12699 h 355955"/>
              <a:gd name="connsiteX0" fmla="*/ 0 w 564423"/>
              <a:gd name="connsiteY0" fmla="*/ 12699 h 363363"/>
              <a:gd name="connsiteX1" fmla="*/ 564423 w 564423"/>
              <a:gd name="connsiteY1" fmla="*/ 0 h 363363"/>
              <a:gd name="connsiteX2" fmla="*/ 496689 w 564423"/>
              <a:gd name="connsiteY2" fmla="*/ 363363 h 363363"/>
              <a:gd name="connsiteX3" fmla="*/ 142876 w 564423"/>
              <a:gd name="connsiteY3" fmla="*/ 355955 h 363363"/>
              <a:gd name="connsiteX4" fmla="*/ 0 w 564423"/>
              <a:gd name="connsiteY4" fmla="*/ 12699 h 363363"/>
              <a:gd name="connsiteX0" fmla="*/ 17990 w 582413"/>
              <a:gd name="connsiteY0" fmla="*/ 12699 h 363363"/>
              <a:gd name="connsiteX1" fmla="*/ 582413 w 582413"/>
              <a:gd name="connsiteY1" fmla="*/ 0 h 363363"/>
              <a:gd name="connsiteX2" fmla="*/ 514679 w 582413"/>
              <a:gd name="connsiteY2" fmla="*/ 363363 h 363363"/>
              <a:gd name="connsiteX3" fmla="*/ 0 w 582413"/>
              <a:gd name="connsiteY3" fmla="*/ 262822 h 363363"/>
              <a:gd name="connsiteX4" fmla="*/ 17990 w 582413"/>
              <a:gd name="connsiteY4" fmla="*/ 12699 h 363363"/>
              <a:gd name="connsiteX0" fmla="*/ 85723 w 582413"/>
              <a:gd name="connsiteY0" fmla="*/ 4232 h 363363"/>
              <a:gd name="connsiteX1" fmla="*/ 582413 w 582413"/>
              <a:gd name="connsiteY1" fmla="*/ 0 h 363363"/>
              <a:gd name="connsiteX2" fmla="*/ 514679 w 582413"/>
              <a:gd name="connsiteY2" fmla="*/ 363363 h 363363"/>
              <a:gd name="connsiteX3" fmla="*/ 0 w 582413"/>
              <a:gd name="connsiteY3" fmla="*/ 262822 h 363363"/>
              <a:gd name="connsiteX4" fmla="*/ 85723 w 582413"/>
              <a:gd name="connsiteY4" fmla="*/ 4232 h 363363"/>
              <a:gd name="connsiteX0" fmla="*/ 26457 w 523147"/>
              <a:gd name="connsiteY0" fmla="*/ 4232 h 363363"/>
              <a:gd name="connsiteX1" fmla="*/ 523147 w 523147"/>
              <a:gd name="connsiteY1" fmla="*/ 0 h 363363"/>
              <a:gd name="connsiteX2" fmla="*/ 455413 w 523147"/>
              <a:gd name="connsiteY2" fmla="*/ 363363 h 363363"/>
              <a:gd name="connsiteX3" fmla="*/ 0 w 523147"/>
              <a:gd name="connsiteY3" fmla="*/ 245889 h 363363"/>
              <a:gd name="connsiteX4" fmla="*/ 26457 w 523147"/>
              <a:gd name="connsiteY4" fmla="*/ 4232 h 363363"/>
              <a:gd name="connsiteX0" fmla="*/ 26457 w 523147"/>
              <a:gd name="connsiteY0" fmla="*/ 4232 h 405697"/>
              <a:gd name="connsiteX1" fmla="*/ 523147 w 523147"/>
              <a:gd name="connsiteY1" fmla="*/ 0 h 405697"/>
              <a:gd name="connsiteX2" fmla="*/ 396147 w 523147"/>
              <a:gd name="connsiteY2" fmla="*/ 405697 h 405697"/>
              <a:gd name="connsiteX3" fmla="*/ 0 w 523147"/>
              <a:gd name="connsiteY3" fmla="*/ 245889 h 405697"/>
              <a:gd name="connsiteX4" fmla="*/ 26457 w 523147"/>
              <a:gd name="connsiteY4" fmla="*/ 4232 h 405697"/>
              <a:gd name="connsiteX0" fmla="*/ 60324 w 557014"/>
              <a:gd name="connsiteY0" fmla="*/ 4232 h 405697"/>
              <a:gd name="connsiteX1" fmla="*/ 557014 w 557014"/>
              <a:gd name="connsiteY1" fmla="*/ 0 h 405697"/>
              <a:gd name="connsiteX2" fmla="*/ 430014 w 557014"/>
              <a:gd name="connsiteY2" fmla="*/ 405697 h 405697"/>
              <a:gd name="connsiteX3" fmla="*/ 0 w 557014"/>
              <a:gd name="connsiteY3" fmla="*/ 237423 h 405697"/>
              <a:gd name="connsiteX4" fmla="*/ 60324 w 557014"/>
              <a:gd name="connsiteY4" fmla="*/ 4232 h 405697"/>
              <a:gd name="connsiteX0" fmla="*/ 60324 w 455414"/>
              <a:gd name="connsiteY0" fmla="*/ 4232 h 405697"/>
              <a:gd name="connsiteX1" fmla="*/ 455414 w 455414"/>
              <a:gd name="connsiteY1" fmla="*/ 0 h 405697"/>
              <a:gd name="connsiteX2" fmla="*/ 430014 w 455414"/>
              <a:gd name="connsiteY2" fmla="*/ 405697 h 405697"/>
              <a:gd name="connsiteX3" fmla="*/ 0 w 455414"/>
              <a:gd name="connsiteY3" fmla="*/ 237423 h 405697"/>
              <a:gd name="connsiteX4" fmla="*/ 60324 w 455414"/>
              <a:gd name="connsiteY4" fmla="*/ 4232 h 405697"/>
              <a:gd name="connsiteX0" fmla="*/ 17450 w 455414"/>
              <a:gd name="connsiteY0" fmla="*/ 0 h 408815"/>
              <a:gd name="connsiteX1" fmla="*/ 455414 w 455414"/>
              <a:gd name="connsiteY1" fmla="*/ 3118 h 408815"/>
              <a:gd name="connsiteX2" fmla="*/ 430014 w 455414"/>
              <a:gd name="connsiteY2" fmla="*/ 408815 h 408815"/>
              <a:gd name="connsiteX3" fmla="*/ 0 w 455414"/>
              <a:gd name="connsiteY3" fmla="*/ 240541 h 408815"/>
              <a:gd name="connsiteX4" fmla="*/ 17450 w 455414"/>
              <a:gd name="connsiteY4" fmla="*/ 0 h 408815"/>
              <a:gd name="connsiteX0" fmla="*/ 17450 w 508993"/>
              <a:gd name="connsiteY0" fmla="*/ 0 h 394116"/>
              <a:gd name="connsiteX1" fmla="*/ 455414 w 508993"/>
              <a:gd name="connsiteY1" fmla="*/ 3118 h 394116"/>
              <a:gd name="connsiteX2" fmla="*/ 508993 w 508993"/>
              <a:gd name="connsiteY2" fmla="*/ 394116 h 394116"/>
              <a:gd name="connsiteX3" fmla="*/ 0 w 508993"/>
              <a:gd name="connsiteY3" fmla="*/ 240541 h 394116"/>
              <a:gd name="connsiteX4" fmla="*/ 17450 w 508993"/>
              <a:gd name="connsiteY4" fmla="*/ 0 h 394116"/>
              <a:gd name="connsiteX0" fmla="*/ 17450 w 508993"/>
              <a:gd name="connsiteY0" fmla="*/ 0 h 402356"/>
              <a:gd name="connsiteX1" fmla="*/ 455414 w 508993"/>
              <a:gd name="connsiteY1" fmla="*/ 3118 h 402356"/>
              <a:gd name="connsiteX2" fmla="*/ 508993 w 508993"/>
              <a:gd name="connsiteY2" fmla="*/ 394116 h 402356"/>
              <a:gd name="connsiteX3" fmla="*/ 0 w 508993"/>
              <a:gd name="connsiteY3" fmla="*/ 240541 h 402356"/>
              <a:gd name="connsiteX4" fmla="*/ 17450 w 508993"/>
              <a:gd name="connsiteY4" fmla="*/ 0 h 402356"/>
              <a:gd name="connsiteX0" fmla="*/ 17450 w 508993"/>
              <a:gd name="connsiteY0" fmla="*/ 18930 h 421286"/>
              <a:gd name="connsiteX1" fmla="*/ 450901 w 508993"/>
              <a:gd name="connsiteY1" fmla="*/ 0 h 421286"/>
              <a:gd name="connsiteX2" fmla="*/ 508993 w 508993"/>
              <a:gd name="connsiteY2" fmla="*/ 413046 h 421286"/>
              <a:gd name="connsiteX3" fmla="*/ 0 w 508993"/>
              <a:gd name="connsiteY3" fmla="*/ 259471 h 421286"/>
              <a:gd name="connsiteX4" fmla="*/ 17450 w 508993"/>
              <a:gd name="connsiteY4" fmla="*/ 18930 h 421286"/>
              <a:gd name="connsiteX0" fmla="*/ 17450 w 511249"/>
              <a:gd name="connsiteY0" fmla="*/ 18930 h 345528"/>
              <a:gd name="connsiteX1" fmla="*/ 450901 w 511249"/>
              <a:gd name="connsiteY1" fmla="*/ 0 h 345528"/>
              <a:gd name="connsiteX2" fmla="*/ 511249 w 511249"/>
              <a:gd name="connsiteY2" fmla="*/ 330693 h 345528"/>
              <a:gd name="connsiteX3" fmla="*/ 0 w 511249"/>
              <a:gd name="connsiteY3" fmla="*/ 259471 h 345528"/>
              <a:gd name="connsiteX4" fmla="*/ 17450 w 511249"/>
              <a:gd name="connsiteY4" fmla="*/ 18930 h 345528"/>
              <a:gd name="connsiteX0" fmla="*/ 17450 w 511249"/>
              <a:gd name="connsiteY0" fmla="*/ 18930 h 330693"/>
              <a:gd name="connsiteX1" fmla="*/ 450901 w 511249"/>
              <a:gd name="connsiteY1" fmla="*/ 0 h 330693"/>
              <a:gd name="connsiteX2" fmla="*/ 511249 w 511249"/>
              <a:gd name="connsiteY2" fmla="*/ 330693 h 330693"/>
              <a:gd name="connsiteX3" fmla="*/ 0 w 511249"/>
              <a:gd name="connsiteY3" fmla="*/ 259471 h 330693"/>
              <a:gd name="connsiteX4" fmla="*/ 17450 w 511249"/>
              <a:gd name="connsiteY4" fmla="*/ 18930 h 330693"/>
              <a:gd name="connsiteX0" fmla="*/ 12937 w 506736"/>
              <a:gd name="connsiteY0" fmla="*/ 18930 h 330693"/>
              <a:gd name="connsiteX1" fmla="*/ 446388 w 506736"/>
              <a:gd name="connsiteY1" fmla="*/ 0 h 330693"/>
              <a:gd name="connsiteX2" fmla="*/ 506736 w 506736"/>
              <a:gd name="connsiteY2" fmla="*/ 330693 h 330693"/>
              <a:gd name="connsiteX3" fmla="*/ 0 w 506736"/>
              <a:gd name="connsiteY3" fmla="*/ 148473 h 330693"/>
              <a:gd name="connsiteX4" fmla="*/ 12937 w 506736"/>
              <a:gd name="connsiteY4" fmla="*/ 18930 h 330693"/>
              <a:gd name="connsiteX0" fmla="*/ 12937 w 506736"/>
              <a:gd name="connsiteY0" fmla="*/ 18930 h 330693"/>
              <a:gd name="connsiteX1" fmla="*/ 446388 w 506736"/>
              <a:gd name="connsiteY1" fmla="*/ 0 h 330693"/>
              <a:gd name="connsiteX2" fmla="*/ 506736 w 506736"/>
              <a:gd name="connsiteY2" fmla="*/ 330693 h 330693"/>
              <a:gd name="connsiteX3" fmla="*/ 0 w 506736"/>
              <a:gd name="connsiteY3" fmla="*/ 148473 h 330693"/>
              <a:gd name="connsiteX4" fmla="*/ 12937 w 506736"/>
              <a:gd name="connsiteY4" fmla="*/ 18930 h 330693"/>
              <a:gd name="connsiteX0" fmla="*/ 12937 w 506736"/>
              <a:gd name="connsiteY0" fmla="*/ 18930 h 330693"/>
              <a:gd name="connsiteX1" fmla="*/ 446388 w 506736"/>
              <a:gd name="connsiteY1" fmla="*/ 0 h 330693"/>
              <a:gd name="connsiteX2" fmla="*/ 497166 w 506736"/>
              <a:gd name="connsiteY2" fmla="*/ 265923 h 330693"/>
              <a:gd name="connsiteX3" fmla="*/ 506736 w 506736"/>
              <a:gd name="connsiteY3" fmla="*/ 330693 h 330693"/>
              <a:gd name="connsiteX4" fmla="*/ 0 w 506736"/>
              <a:gd name="connsiteY4" fmla="*/ 148473 h 330693"/>
              <a:gd name="connsiteX5" fmla="*/ 12937 w 506736"/>
              <a:gd name="connsiteY5" fmla="*/ 18930 h 33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736" h="330693">
                <a:moveTo>
                  <a:pt x="12937" y="18930"/>
                </a:moveTo>
                <a:lnTo>
                  <a:pt x="446388" y="0"/>
                </a:lnTo>
                <a:cubicBezTo>
                  <a:pt x="464818" y="104157"/>
                  <a:pt x="478736" y="161766"/>
                  <a:pt x="497166" y="265923"/>
                </a:cubicBezTo>
                <a:lnTo>
                  <a:pt x="506736" y="330693"/>
                </a:lnTo>
                <a:cubicBezTo>
                  <a:pt x="253580" y="314175"/>
                  <a:pt x="149355" y="274857"/>
                  <a:pt x="0" y="148473"/>
                </a:cubicBezTo>
                <a:lnTo>
                  <a:pt x="12937" y="18930"/>
                </a:lnTo>
                <a:close/>
              </a:path>
            </a:pathLst>
          </a:custGeom>
          <a:noFill/>
          <a:ln w="63500" cap="flat" cmpd="sng" algn="ctr">
            <a:solidFill>
              <a:srgbClr val="F79646">
                <a:alpha val="71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ea typeface="+mn-ea"/>
              <a:cs typeface="+mn-cs"/>
            </a:endParaRPr>
          </a:p>
        </p:txBody>
      </p:sp>
      <p:sp>
        <p:nvSpPr>
          <p:cNvPr id="75" name="Rechteckige Legende 74"/>
          <p:cNvSpPr/>
          <p:nvPr/>
        </p:nvSpPr>
        <p:spPr>
          <a:xfrm>
            <a:off x="251519" y="1655477"/>
            <a:ext cx="1871379" cy="621395"/>
          </a:xfrm>
          <a:prstGeom prst="wedgeRectCallout">
            <a:avLst>
              <a:gd name="adj1" fmla="val 110145"/>
              <a:gd name="adj2" fmla="val 267435"/>
            </a:avLst>
          </a:prstGeom>
          <a:solidFill>
            <a:schemeClr val="accent1">
              <a:lumMod val="75000"/>
            </a:schemeClr>
          </a:solidFill>
          <a:ln w="19050" cap="flat" cmpd="sng" algn="ctr">
            <a:noFill/>
            <a:prstDash val="solid"/>
          </a:ln>
          <a:effectLst/>
        </p:spPr>
        <p:txBody>
          <a:bodyPr rtlCol="0" anchor="ctr"/>
          <a:lstStyle/>
          <a:p>
            <a:pPr algn="ctr" defTabSz="914400" hangingPunct="1">
              <a:lnSpc>
                <a:spcPct val="100000"/>
              </a:lnSpc>
              <a:defRPr/>
            </a:pPr>
            <a:endParaRPr kumimoji="0" lang="de-DE" sz="1050" b="1" i="0" u="none" strike="noStrike" kern="0" cap="none" spc="0" normalizeH="0" baseline="0" noProof="0" dirty="0" smtClean="0">
              <a:ln>
                <a:noFill/>
              </a:ln>
              <a:solidFill>
                <a:prstClr val="white"/>
              </a:solidFill>
              <a:effectLst/>
              <a:uLnTx/>
              <a:uFillTx/>
              <a:ea typeface="+mn-ea"/>
              <a:cs typeface="+mn-cs"/>
            </a:endParaRPr>
          </a:p>
          <a:p>
            <a:pPr algn="ctr" defTabSz="914400" hangingPunct="1">
              <a:lnSpc>
                <a:spcPct val="100000"/>
              </a:lnSpc>
              <a:defRPr/>
            </a:pPr>
            <a:r>
              <a:rPr kumimoji="0" lang="de-DE" sz="1400" b="1" i="0" u="none" strike="noStrike" kern="0" cap="none" spc="0" normalizeH="0" baseline="0" noProof="0" dirty="0" smtClean="0">
                <a:ln>
                  <a:noFill/>
                </a:ln>
                <a:solidFill>
                  <a:prstClr val="white"/>
                </a:solidFill>
                <a:effectLst/>
                <a:uLnTx/>
                <a:uFillTx/>
              </a:rPr>
              <a:t>Clariant </a:t>
            </a:r>
            <a:r>
              <a:rPr lang="de-DE" sz="1400" dirty="0">
                <a:solidFill>
                  <a:prstClr val="white"/>
                </a:solidFill>
              </a:rPr>
              <a:t>„</a:t>
            </a:r>
            <a:r>
              <a:rPr lang="de-DE" sz="1400" dirty="0" err="1">
                <a:solidFill>
                  <a:prstClr val="white"/>
                </a:solidFill>
              </a:rPr>
              <a:t>sunliquid</a:t>
            </a:r>
            <a:r>
              <a:rPr lang="de-DE" sz="1400" dirty="0" smtClean="0">
                <a:solidFill>
                  <a:prstClr val="white"/>
                </a:solidFill>
              </a:rPr>
              <a:t>“ Demoplant</a:t>
            </a:r>
            <a:endParaRPr lang="de-DE" sz="1400" dirty="0">
              <a:solidFill>
                <a:prstClr val="white"/>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050" b="1" i="0" u="none" strike="noStrike" kern="0" cap="none" spc="0" normalizeH="0" baseline="0" noProof="0" dirty="0" smtClean="0">
              <a:ln>
                <a:noFill/>
              </a:ln>
              <a:solidFill>
                <a:prstClr val="white"/>
              </a:solidFill>
              <a:effectLst/>
              <a:uLnTx/>
              <a:uFillTx/>
              <a:ea typeface="+mn-ea"/>
              <a:cs typeface="+mn-cs"/>
            </a:endParaRPr>
          </a:p>
        </p:txBody>
      </p:sp>
      <p:sp>
        <p:nvSpPr>
          <p:cNvPr id="77" name="Rechteckige Legende 76"/>
          <p:cNvSpPr/>
          <p:nvPr/>
        </p:nvSpPr>
        <p:spPr>
          <a:xfrm>
            <a:off x="4726372" y="1460080"/>
            <a:ext cx="1448544" cy="554604"/>
          </a:xfrm>
          <a:prstGeom prst="wedgeRectCallout">
            <a:avLst>
              <a:gd name="adj1" fmla="val -17946"/>
              <a:gd name="adj2" fmla="val 141230"/>
            </a:avLst>
          </a:prstGeom>
          <a:solidFill>
            <a:schemeClr val="accent1">
              <a:lumMod val="75000"/>
            </a:scheme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smtClean="0">
                <a:ln>
                  <a:noFill/>
                </a:ln>
                <a:solidFill>
                  <a:prstClr val="white"/>
                </a:solidFill>
                <a:effectLst/>
                <a:uLnTx/>
                <a:uFillTx/>
              </a:rPr>
              <a:t>ADM </a:t>
            </a:r>
            <a:r>
              <a:rPr lang="de-DE" sz="1400" dirty="0" smtClean="0">
                <a:solidFill>
                  <a:prstClr val="white"/>
                </a:solidFill>
              </a:rPr>
              <a:t> </a:t>
            </a:r>
            <a:r>
              <a:rPr lang="de-DE" sz="1400" dirty="0" err="1" smtClean="0">
                <a:solidFill>
                  <a:prstClr val="white"/>
                </a:solidFill>
              </a:rPr>
              <a:t>oil</a:t>
            </a:r>
            <a:r>
              <a:rPr lang="de-DE" sz="1400" dirty="0" smtClean="0">
                <a:solidFill>
                  <a:prstClr val="white"/>
                </a:solidFill>
              </a:rPr>
              <a:t> </a:t>
            </a:r>
            <a:r>
              <a:rPr lang="de-DE" sz="1400" dirty="0" err="1" smtClean="0">
                <a:solidFill>
                  <a:prstClr val="white"/>
                </a:solidFill>
              </a:rPr>
              <a:t>crushing</a:t>
            </a:r>
            <a:r>
              <a:rPr lang="de-DE" sz="1400" dirty="0" smtClean="0">
                <a:solidFill>
                  <a:prstClr val="white"/>
                </a:solidFill>
              </a:rPr>
              <a:t> mill</a:t>
            </a:r>
            <a:endParaRPr kumimoji="0" lang="de-DE" sz="1400" b="1" i="0" u="none" strike="noStrike" kern="0" cap="none" spc="0" normalizeH="0" baseline="0" noProof="0" dirty="0" smtClean="0">
              <a:ln>
                <a:noFill/>
              </a:ln>
              <a:solidFill>
                <a:prstClr val="white"/>
              </a:solidFill>
              <a:effectLst/>
              <a:uLnTx/>
              <a:uFillTx/>
            </a:endParaRPr>
          </a:p>
        </p:txBody>
      </p:sp>
      <p:sp>
        <p:nvSpPr>
          <p:cNvPr id="86" name="Rechteck 16"/>
          <p:cNvSpPr/>
          <p:nvPr/>
        </p:nvSpPr>
        <p:spPr>
          <a:xfrm rot="21063885">
            <a:off x="7134236" y="2497483"/>
            <a:ext cx="999102" cy="945085"/>
          </a:xfrm>
          <a:custGeom>
            <a:avLst/>
            <a:gdLst>
              <a:gd name="connsiteX0" fmla="*/ 0 w 576064"/>
              <a:gd name="connsiteY0" fmla="*/ 0 h 519997"/>
              <a:gd name="connsiteX1" fmla="*/ 576064 w 576064"/>
              <a:gd name="connsiteY1" fmla="*/ 0 h 519997"/>
              <a:gd name="connsiteX2" fmla="*/ 576064 w 576064"/>
              <a:gd name="connsiteY2" fmla="*/ 519997 h 519997"/>
              <a:gd name="connsiteX3" fmla="*/ 0 w 576064"/>
              <a:gd name="connsiteY3" fmla="*/ 519997 h 519997"/>
              <a:gd name="connsiteX4" fmla="*/ 0 w 576064"/>
              <a:gd name="connsiteY4" fmla="*/ 0 h 519997"/>
              <a:gd name="connsiteX0" fmla="*/ 57150 w 576064"/>
              <a:gd name="connsiteY0" fmla="*/ 57150 h 519997"/>
              <a:gd name="connsiteX1" fmla="*/ 576064 w 576064"/>
              <a:gd name="connsiteY1" fmla="*/ 0 h 519997"/>
              <a:gd name="connsiteX2" fmla="*/ 576064 w 576064"/>
              <a:gd name="connsiteY2" fmla="*/ 519997 h 519997"/>
              <a:gd name="connsiteX3" fmla="*/ 0 w 576064"/>
              <a:gd name="connsiteY3" fmla="*/ 519997 h 519997"/>
              <a:gd name="connsiteX4" fmla="*/ 57150 w 576064"/>
              <a:gd name="connsiteY4" fmla="*/ 57150 h 519997"/>
              <a:gd name="connsiteX0" fmla="*/ 57150 w 576064"/>
              <a:gd name="connsiteY0" fmla="*/ 0 h 462847"/>
              <a:gd name="connsiteX1" fmla="*/ 452239 w 576064"/>
              <a:gd name="connsiteY1" fmla="*/ 114300 h 462847"/>
              <a:gd name="connsiteX2" fmla="*/ 576064 w 576064"/>
              <a:gd name="connsiteY2" fmla="*/ 462847 h 462847"/>
              <a:gd name="connsiteX3" fmla="*/ 0 w 576064"/>
              <a:gd name="connsiteY3" fmla="*/ 462847 h 462847"/>
              <a:gd name="connsiteX4" fmla="*/ 57150 w 576064"/>
              <a:gd name="connsiteY4" fmla="*/ 0 h 462847"/>
              <a:gd name="connsiteX0" fmla="*/ 466725 w 985639"/>
              <a:gd name="connsiteY0" fmla="*/ 0 h 462847"/>
              <a:gd name="connsiteX1" fmla="*/ 861814 w 985639"/>
              <a:gd name="connsiteY1" fmla="*/ 114300 h 462847"/>
              <a:gd name="connsiteX2" fmla="*/ 985639 w 985639"/>
              <a:gd name="connsiteY2" fmla="*/ 462847 h 462847"/>
              <a:gd name="connsiteX3" fmla="*/ 0 w 985639"/>
              <a:gd name="connsiteY3" fmla="*/ 300922 h 462847"/>
              <a:gd name="connsiteX4" fmla="*/ 466725 w 985639"/>
              <a:gd name="connsiteY4" fmla="*/ 0 h 462847"/>
              <a:gd name="connsiteX0" fmla="*/ 466725 w 861814"/>
              <a:gd name="connsiteY0" fmla="*/ 0 h 443797"/>
              <a:gd name="connsiteX1" fmla="*/ 861814 w 861814"/>
              <a:gd name="connsiteY1" fmla="*/ 114300 h 443797"/>
              <a:gd name="connsiteX2" fmla="*/ 404614 w 861814"/>
              <a:gd name="connsiteY2" fmla="*/ 443797 h 443797"/>
              <a:gd name="connsiteX3" fmla="*/ 0 w 861814"/>
              <a:gd name="connsiteY3" fmla="*/ 300922 h 443797"/>
              <a:gd name="connsiteX4" fmla="*/ 466725 w 861814"/>
              <a:gd name="connsiteY4" fmla="*/ 0 h 443797"/>
              <a:gd name="connsiteX0" fmla="*/ 602191 w 997280"/>
              <a:gd name="connsiteY0" fmla="*/ 0 h 512589"/>
              <a:gd name="connsiteX1" fmla="*/ 997280 w 997280"/>
              <a:gd name="connsiteY1" fmla="*/ 114300 h 512589"/>
              <a:gd name="connsiteX2" fmla="*/ 540080 w 997280"/>
              <a:gd name="connsiteY2" fmla="*/ 443797 h 512589"/>
              <a:gd name="connsiteX3" fmla="*/ 0 w 997280"/>
              <a:gd name="connsiteY3" fmla="*/ 512589 h 512589"/>
              <a:gd name="connsiteX4" fmla="*/ 602191 w 997280"/>
              <a:gd name="connsiteY4" fmla="*/ 0 h 512589"/>
              <a:gd name="connsiteX0" fmla="*/ 0 w 1140156"/>
              <a:gd name="connsiteY0" fmla="*/ 55033 h 398289"/>
              <a:gd name="connsiteX1" fmla="*/ 1140156 w 1140156"/>
              <a:gd name="connsiteY1" fmla="*/ 0 h 398289"/>
              <a:gd name="connsiteX2" fmla="*/ 682956 w 1140156"/>
              <a:gd name="connsiteY2" fmla="*/ 329497 h 398289"/>
              <a:gd name="connsiteX3" fmla="*/ 142876 w 1140156"/>
              <a:gd name="connsiteY3" fmla="*/ 398289 h 398289"/>
              <a:gd name="connsiteX4" fmla="*/ 0 w 1140156"/>
              <a:gd name="connsiteY4" fmla="*/ 55033 h 398289"/>
              <a:gd name="connsiteX0" fmla="*/ 0 w 682956"/>
              <a:gd name="connsiteY0" fmla="*/ 12699 h 355955"/>
              <a:gd name="connsiteX1" fmla="*/ 564423 w 682956"/>
              <a:gd name="connsiteY1" fmla="*/ 0 h 355955"/>
              <a:gd name="connsiteX2" fmla="*/ 682956 w 682956"/>
              <a:gd name="connsiteY2" fmla="*/ 287163 h 355955"/>
              <a:gd name="connsiteX3" fmla="*/ 142876 w 682956"/>
              <a:gd name="connsiteY3" fmla="*/ 355955 h 355955"/>
              <a:gd name="connsiteX4" fmla="*/ 0 w 682956"/>
              <a:gd name="connsiteY4" fmla="*/ 12699 h 355955"/>
              <a:gd name="connsiteX0" fmla="*/ 0 w 564423"/>
              <a:gd name="connsiteY0" fmla="*/ 12699 h 363363"/>
              <a:gd name="connsiteX1" fmla="*/ 564423 w 564423"/>
              <a:gd name="connsiteY1" fmla="*/ 0 h 363363"/>
              <a:gd name="connsiteX2" fmla="*/ 496689 w 564423"/>
              <a:gd name="connsiteY2" fmla="*/ 363363 h 363363"/>
              <a:gd name="connsiteX3" fmla="*/ 142876 w 564423"/>
              <a:gd name="connsiteY3" fmla="*/ 355955 h 363363"/>
              <a:gd name="connsiteX4" fmla="*/ 0 w 564423"/>
              <a:gd name="connsiteY4" fmla="*/ 12699 h 363363"/>
              <a:gd name="connsiteX0" fmla="*/ 17990 w 582413"/>
              <a:gd name="connsiteY0" fmla="*/ 12699 h 363363"/>
              <a:gd name="connsiteX1" fmla="*/ 582413 w 582413"/>
              <a:gd name="connsiteY1" fmla="*/ 0 h 363363"/>
              <a:gd name="connsiteX2" fmla="*/ 514679 w 582413"/>
              <a:gd name="connsiteY2" fmla="*/ 363363 h 363363"/>
              <a:gd name="connsiteX3" fmla="*/ 0 w 582413"/>
              <a:gd name="connsiteY3" fmla="*/ 262822 h 363363"/>
              <a:gd name="connsiteX4" fmla="*/ 17990 w 582413"/>
              <a:gd name="connsiteY4" fmla="*/ 12699 h 363363"/>
              <a:gd name="connsiteX0" fmla="*/ 85723 w 582413"/>
              <a:gd name="connsiteY0" fmla="*/ 4232 h 363363"/>
              <a:gd name="connsiteX1" fmla="*/ 582413 w 582413"/>
              <a:gd name="connsiteY1" fmla="*/ 0 h 363363"/>
              <a:gd name="connsiteX2" fmla="*/ 514679 w 582413"/>
              <a:gd name="connsiteY2" fmla="*/ 363363 h 363363"/>
              <a:gd name="connsiteX3" fmla="*/ 0 w 582413"/>
              <a:gd name="connsiteY3" fmla="*/ 262822 h 363363"/>
              <a:gd name="connsiteX4" fmla="*/ 85723 w 582413"/>
              <a:gd name="connsiteY4" fmla="*/ 4232 h 363363"/>
              <a:gd name="connsiteX0" fmla="*/ 26457 w 523147"/>
              <a:gd name="connsiteY0" fmla="*/ 4232 h 363363"/>
              <a:gd name="connsiteX1" fmla="*/ 523147 w 523147"/>
              <a:gd name="connsiteY1" fmla="*/ 0 h 363363"/>
              <a:gd name="connsiteX2" fmla="*/ 455413 w 523147"/>
              <a:gd name="connsiteY2" fmla="*/ 363363 h 363363"/>
              <a:gd name="connsiteX3" fmla="*/ 0 w 523147"/>
              <a:gd name="connsiteY3" fmla="*/ 245889 h 363363"/>
              <a:gd name="connsiteX4" fmla="*/ 26457 w 523147"/>
              <a:gd name="connsiteY4" fmla="*/ 4232 h 363363"/>
              <a:gd name="connsiteX0" fmla="*/ 26457 w 523147"/>
              <a:gd name="connsiteY0" fmla="*/ 4232 h 405697"/>
              <a:gd name="connsiteX1" fmla="*/ 523147 w 523147"/>
              <a:gd name="connsiteY1" fmla="*/ 0 h 405697"/>
              <a:gd name="connsiteX2" fmla="*/ 396147 w 523147"/>
              <a:gd name="connsiteY2" fmla="*/ 405697 h 405697"/>
              <a:gd name="connsiteX3" fmla="*/ 0 w 523147"/>
              <a:gd name="connsiteY3" fmla="*/ 245889 h 405697"/>
              <a:gd name="connsiteX4" fmla="*/ 26457 w 523147"/>
              <a:gd name="connsiteY4" fmla="*/ 4232 h 405697"/>
              <a:gd name="connsiteX0" fmla="*/ 60324 w 557014"/>
              <a:gd name="connsiteY0" fmla="*/ 4232 h 405697"/>
              <a:gd name="connsiteX1" fmla="*/ 557014 w 557014"/>
              <a:gd name="connsiteY1" fmla="*/ 0 h 405697"/>
              <a:gd name="connsiteX2" fmla="*/ 430014 w 557014"/>
              <a:gd name="connsiteY2" fmla="*/ 405697 h 405697"/>
              <a:gd name="connsiteX3" fmla="*/ 0 w 557014"/>
              <a:gd name="connsiteY3" fmla="*/ 237423 h 405697"/>
              <a:gd name="connsiteX4" fmla="*/ 60324 w 557014"/>
              <a:gd name="connsiteY4" fmla="*/ 4232 h 405697"/>
              <a:gd name="connsiteX0" fmla="*/ 60324 w 455414"/>
              <a:gd name="connsiteY0" fmla="*/ 4232 h 405697"/>
              <a:gd name="connsiteX1" fmla="*/ 455414 w 455414"/>
              <a:gd name="connsiteY1" fmla="*/ 0 h 405697"/>
              <a:gd name="connsiteX2" fmla="*/ 430014 w 455414"/>
              <a:gd name="connsiteY2" fmla="*/ 405697 h 405697"/>
              <a:gd name="connsiteX3" fmla="*/ 0 w 455414"/>
              <a:gd name="connsiteY3" fmla="*/ 237423 h 405697"/>
              <a:gd name="connsiteX4" fmla="*/ 60324 w 455414"/>
              <a:gd name="connsiteY4" fmla="*/ 4232 h 405697"/>
              <a:gd name="connsiteX0" fmla="*/ 165942 w 455414"/>
              <a:gd name="connsiteY0" fmla="*/ 0 h 536932"/>
              <a:gd name="connsiteX1" fmla="*/ 455414 w 455414"/>
              <a:gd name="connsiteY1" fmla="*/ 131235 h 536932"/>
              <a:gd name="connsiteX2" fmla="*/ 430014 w 455414"/>
              <a:gd name="connsiteY2" fmla="*/ 536932 h 536932"/>
              <a:gd name="connsiteX3" fmla="*/ 0 w 455414"/>
              <a:gd name="connsiteY3" fmla="*/ 368658 h 536932"/>
              <a:gd name="connsiteX4" fmla="*/ 165942 w 455414"/>
              <a:gd name="connsiteY4" fmla="*/ 0 h 536932"/>
              <a:gd name="connsiteX0" fmla="*/ 165942 w 501622"/>
              <a:gd name="connsiteY0" fmla="*/ 4232 h 541164"/>
              <a:gd name="connsiteX1" fmla="*/ 501622 w 501622"/>
              <a:gd name="connsiteY1" fmla="*/ 0 h 541164"/>
              <a:gd name="connsiteX2" fmla="*/ 430014 w 501622"/>
              <a:gd name="connsiteY2" fmla="*/ 541164 h 541164"/>
              <a:gd name="connsiteX3" fmla="*/ 0 w 501622"/>
              <a:gd name="connsiteY3" fmla="*/ 372890 h 541164"/>
              <a:gd name="connsiteX4" fmla="*/ 165942 w 501622"/>
              <a:gd name="connsiteY4" fmla="*/ 4232 h 541164"/>
              <a:gd name="connsiteX0" fmla="*/ 165942 w 944901"/>
              <a:gd name="connsiteY0" fmla="*/ 4232 h 634298"/>
              <a:gd name="connsiteX1" fmla="*/ 501622 w 944901"/>
              <a:gd name="connsiteY1" fmla="*/ 0 h 634298"/>
              <a:gd name="connsiteX2" fmla="*/ 944901 w 944901"/>
              <a:gd name="connsiteY2" fmla="*/ 634298 h 634298"/>
              <a:gd name="connsiteX3" fmla="*/ 0 w 944901"/>
              <a:gd name="connsiteY3" fmla="*/ 372890 h 634298"/>
              <a:gd name="connsiteX4" fmla="*/ 165942 w 944901"/>
              <a:gd name="connsiteY4" fmla="*/ 4232 h 634298"/>
              <a:gd name="connsiteX0" fmla="*/ 0 w 778959"/>
              <a:gd name="connsiteY0" fmla="*/ 4232 h 694623"/>
              <a:gd name="connsiteX1" fmla="*/ 335680 w 778959"/>
              <a:gd name="connsiteY1" fmla="*/ 0 h 694623"/>
              <a:gd name="connsiteX2" fmla="*/ 778959 w 778959"/>
              <a:gd name="connsiteY2" fmla="*/ 634298 h 694623"/>
              <a:gd name="connsiteX3" fmla="*/ 434760 w 778959"/>
              <a:gd name="connsiteY3" fmla="*/ 694623 h 694623"/>
              <a:gd name="connsiteX4" fmla="*/ 0 w 778959"/>
              <a:gd name="connsiteY4" fmla="*/ 4232 h 694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959" h="694623">
                <a:moveTo>
                  <a:pt x="0" y="4232"/>
                </a:moveTo>
                <a:lnTo>
                  <a:pt x="335680" y="0"/>
                </a:lnTo>
                <a:lnTo>
                  <a:pt x="778959" y="634298"/>
                </a:lnTo>
                <a:lnTo>
                  <a:pt x="434760" y="694623"/>
                </a:lnTo>
                <a:lnTo>
                  <a:pt x="0" y="4232"/>
                </a:lnTo>
                <a:close/>
              </a:path>
            </a:pathLst>
          </a:custGeom>
          <a:solidFill>
            <a:schemeClr val="accent1">
              <a:lumMod val="75000"/>
            </a:schemeClr>
          </a:solidFill>
          <a:ln w="19050" cap="flat" cmpd="sng" algn="ctr">
            <a:solidFill>
              <a:srgbClr val="F79646">
                <a:alpha val="71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prstClr val="white"/>
              </a:solidFill>
              <a:effectLst/>
              <a:uLnTx/>
              <a:uFillTx/>
              <a:ea typeface="+mn-ea"/>
              <a:cs typeface="+mn-cs"/>
            </a:endParaRPr>
          </a:p>
        </p:txBody>
      </p:sp>
      <p:sp>
        <p:nvSpPr>
          <p:cNvPr id="87" name="Rechteckige Legende 86"/>
          <p:cNvSpPr/>
          <p:nvPr/>
        </p:nvSpPr>
        <p:spPr>
          <a:xfrm>
            <a:off x="6719408" y="1969417"/>
            <a:ext cx="1465822" cy="655971"/>
          </a:xfrm>
          <a:prstGeom prst="wedgeRectCallout">
            <a:avLst>
              <a:gd name="adj1" fmla="val -151"/>
              <a:gd name="adj2" fmla="val 79911"/>
            </a:avLst>
          </a:prstGeom>
          <a:solidFill>
            <a:schemeClr val="accent1">
              <a:lumMod val="60000"/>
              <a:lumOff val="40000"/>
            </a:scheme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050" b="1" i="0" u="none" strike="noStrike" kern="0" cap="none" spc="0" normalizeH="0" baseline="0" noProof="0" dirty="0" smtClean="0">
              <a:ln>
                <a:noFill/>
              </a:ln>
              <a:solidFill>
                <a:prstClr val="white"/>
              </a:solidFill>
              <a:effectLst/>
              <a:uLnTx/>
              <a:uFillTx/>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smtClean="0">
                <a:ln>
                  <a:noFill/>
                </a:ln>
                <a:solidFill>
                  <a:prstClr val="white"/>
                </a:solidFill>
                <a:effectLst/>
                <a:uLnTx/>
                <a:uFillTx/>
                <a:ea typeface="+mn-ea"/>
                <a:cs typeface="+mn-cs"/>
              </a:rPr>
              <a:t>Container-terminal</a:t>
            </a:r>
          </a:p>
        </p:txBody>
      </p:sp>
      <p:sp>
        <p:nvSpPr>
          <p:cNvPr id="2" name="Rechteck 1"/>
          <p:cNvSpPr/>
          <p:nvPr/>
        </p:nvSpPr>
        <p:spPr>
          <a:xfrm>
            <a:off x="251519" y="717803"/>
            <a:ext cx="2917786" cy="494751"/>
          </a:xfrm>
          <a:prstGeom prst="rect">
            <a:avLst/>
          </a:prstGeom>
        </p:spPr>
        <p:txBody>
          <a:bodyPr wrap="none">
            <a:spAutoFit/>
          </a:bodyPr>
          <a:lstStyle/>
          <a:p>
            <a:pPr eaLnBrk="1" fontAlgn="auto" hangingPunct="1"/>
            <a:r>
              <a:rPr lang="de-DE" sz="2400" dirty="0" smtClean="0">
                <a:ea typeface="Calibri" pitchFamily="34" charset="0"/>
                <a:cs typeface="Calibri" pitchFamily="34" charset="0"/>
              </a:rPr>
              <a:t>Bio-Port Straubing</a:t>
            </a:r>
            <a:endParaRPr lang="de-DE" sz="2400" dirty="0">
              <a:ea typeface="Calibri" pitchFamily="34" charset="0"/>
              <a:cs typeface="Calibri" pitchFamily="34" charset="0"/>
            </a:endParaRPr>
          </a:p>
        </p:txBody>
      </p:sp>
      <p:pic>
        <p:nvPicPr>
          <p:cNvPr id="94" name="Grafik 9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205" y="3253985"/>
            <a:ext cx="1315693" cy="827569"/>
          </a:xfrm>
          <a:prstGeom prst="roundRect">
            <a:avLst>
              <a:gd name="adj" fmla="val 8594"/>
            </a:avLst>
          </a:prstGeom>
          <a:solidFill>
            <a:srgbClr val="FFFFFF">
              <a:shade val="85000"/>
            </a:srgbClr>
          </a:solidFill>
          <a:ln w="76200">
            <a:solidFill>
              <a:schemeClr val="bg1"/>
            </a:solidFill>
          </a:ln>
          <a:effectLst/>
        </p:spPr>
      </p:pic>
      <p:pic>
        <p:nvPicPr>
          <p:cNvPr id="101" name="Grafik 10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19408" y="994802"/>
            <a:ext cx="1465822" cy="974615"/>
          </a:xfrm>
          <a:prstGeom prst="roundRect">
            <a:avLst>
              <a:gd name="adj" fmla="val 8594"/>
            </a:avLst>
          </a:prstGeom>
          <a:solidFill>
            <a:srgbClr val="FFFFFF">
              <a:shade val="85000"/>
            </a:srgbClr>
          </a:solidFill>
          <a:ln w="76200">
            <a:solidFill>
              <a:schemeClr val="bg1"/>
            </a:solidFill>
          </a:ln>
          <a:effectLst/>
        </p:spPr>
      </p:pic>
      <p:sp>
        <p:nvSpPr>
          <p:cNvPr id="26" name="Rechteckige Legende 25"/>
          <p:cNvSpPr/>
          <p:nvPr/>
        </p:nvSpPr>
        <p:spPr>
          <a:xfrm>
            <a:off x="6071336" y="3571281"/>
            <a:ext cx="1380984" cy="648072"/>
          </a:xfrm>
          <a:prstGeom prst="wedgeRectCallout">
            <a:avLst>
              <a:gd name="adj1" fmla="val -186283"/>
              <a:gd name="adj2" fmla="val -5360"/>
            </a:avLst>
          </a:prstGeom>
          <a:solidFill>
            <a:srgbClr val="FFC000"/>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050" b="1" i="0" u="none" strike="noStrike" kern="0" cap="none" spc="0" normalizeH="0" noProof="0" dirty="0" smtClean="0">
                <a:ln>
                  <a:noFill/>
                </a:ln>
                <a:solidFill>
                  <a:prstClr val="white"/>
                </a:solidFill>
                <a:effectLst/>
                <a:uLnTx/>
                <a:uFillTx/>
              </a:rPr>
              <a:t> </a:t>
            </a:r>
            <a:r>
              <a:rPr kumimoji="0" lang="de-DE" b="1" i="0" u="none" strike="noStrike" kern="0" cap="none" spc="0" normalizeH="0" noProof="0" dirty="0" smtClean="0">
                <a:ln>
                  <a:noFill/>
                </a:ln>
                <a:solidFill>
                  <a:prstClr val="white"/>
                </a:solidFill>
                <a:effectLst/>
                <a:uLnTx/>
                <a:uFillTx/>
              </a:rPr>
              <a:t>BioCampus</a:t>
            </a:r>
            <a:endParaRPr kumimoji="0" lang="de-DE" b="1" i="0" u="none" strike="noStrike" kern="0" cap="none" spc="0" normalizeH="0" baseline="0" noProof="0" dirty="0" smtClean="0">
              <a:ln>
                <a:noFill/>
              </a:ln>
              <a:solidFill>
                <a:prstClr val="white"/>
              </a:solidFill>
              <a:effectLst/>
              <a:uLnTx/>
              <a:uFillTx/>
            </a:endParaRPr>
          </a:p>
        </p:txBody>
      </p:sp>
    </p:spTree>
    <p:extLst>
      <p:ext uri="{BB962C8B-B14F-4D97-AF65-F5344CB8AC3E}">
        <p14:creationId xmlns:p14="http://schemas.microsoft.com/office/powerpoint/2010/main" val="5883548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119882"/>
            <a:ext cx="8229600" cy="508918"/>
          </a:xfrm>
        </p:spPr>
        <p:txBody>
          <a:bodyPr>
            <a:noAutofit/>
          </a:bodyPr>
          <a:lstStyle/>
          <a:p>
            <a:r>
              <a:rPr lang="de-DE" sz="2400" dirty="0" smtClean="0"/>
              <a:t>High &amp; Heavy – a </a:t>
            </a:r>
            <a:r>
              <a:rPr lang="de-DE" sz="2400" dirty="0" err="1" smtClean="0"/>
              <a:t>further</a:t>
            </a:r>
            <a:r>
              <a:rPr lang="de-DE" sz="2400" dirty="0" smtClean="0"/>
              <a:t> </a:t>
            </a:r>
            <a:r>
              <a:rPr lang="de-DE" sz="2400" dirty="0" err="1" smtClean="0"/>
              <a:t>significant</a:t>
            </a:r>
            <a:r>
              <a:rPr lang="de-DE" sz="2400" dirty="0" smtClean="0"/>
              <a:t> push </a:t>
            </a:r>
            <a:r>
              <a:rPr lang="de-DE" sz="2400" dirty="0" err="1" smtClean="0"/>
              <a:t>for</a:t>
            </a:r>
            <a:r>
              <a:rPr lang="de-DE" sz="2400" dirty="0" smtClean="0"/>
              <a:t> </a:t>
            </a:r>
            <a:r>
              <a:rPr lang="de-DE" sz="2400" dirty="0" err="1"/>
              <a:t>i</a:t>
            </a:r>
            <a:r>
              <a:rPr lang="de-DE" sz="2400" dirty="0" err="1" smtClean="0"/>
              <a:t>nland</a:t>
            </a:r>
            <a:r>
              <a:rPr lang="de-DE" sz="2400" dirty="0" smtClean="0"/>
              <a:t> </a:t>
            </a:r>
            <a:r>
              <a:rPr lang="de-DE" sz="2400" dirty="0" err="1" smtClean="0"/>
              <a:t>navigation</a:t>
            </a:r>
            <a:r>
              <a:rPr lang="de-DE" sz="2400" dirty="0" smtClean="0"/>
              <a:t>?</a:t>
            </a:r>
            <a:endParaRPr lang="de-DE" sz="24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2636912"/>
            <a:ext cx="4176464" cy="2784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636912"/>
            <a:ext cx="4234692" cy="2784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9318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109077" y="5181973"/>
            <a:ext cx="7912968" cy="1752600"/>
          </a:xfrm>
        </p:spPr>
        <p:txBody>
          <a:bodyPr/>
          <a:lstStyle/>
          <a:p>
            <a:pPr algn="l"/>
            <a:r>
              <a:rPr lang="de-DE" sz="1800" dirty="0" err="1" smtClean="0">
                <a:solidFill>
                  <a:schemeClr val="tx1"/>
                </a:solidFill>
              </a:rPr>
              <a:t>Number</a:t>
            </a:r>
            <a:r>
              <a:rPr lang="de-DE" sz="1800" dirty="0" smtClean="0">
                <a:solidFill>
                  <a:schemeClr val="tx1"/>
                </a:solidFill>
              </a:rPr>
              <a:t> </a:t>
            </a:r>
            <a:r>
              <a:rPr lang="de-DE" sz="1800" dirty="0" err="1" smtClean="0">
                <a:solidFill>
                  <a:schemeClr val="tx1"/>
                </a:solidFill>
              </a:rPr>
              <a:t>of</a:t>
            </a:r>
            <a:r>
              <a:rPr lang="de-DE" sz="1800" dirty="0" smtClean="0">
                <a:solidFill>
                  <a:schemeClr val="tx1"/>
                </a:solidFill>
              </a:rPr>
              <a:t> </a:t>
            </a:r>
            <a:r>
              <a:rPr lang="de-DE" sz="1800" dirty="0" err="1" smtClean="0">
                <a:solidFill>
                  <a:schemeClr val="tx1"/>
                </a:solidFill>
              </a:rPr>
              <a:t>traffic</a:t>
            </a:r>
            <a:r>
              <a:rPr lang="de-DE" sz="1800" dirty="0" smtClean="0">
                <a:solidFill>
                  <a:schemeClr val="tx1"/>
                </a:solidFill>
              </a:rPr>
              <a:t> </a:t>
            </a:r>
            <a:r>
              <a:rPr lang="de-DE" sz="1800" dirty="0" err="1" smtClean="0">
                <a:solidFill>
                  <a:schemeClr val="tx1"/>
                </a:solidFill>
              </a:rPr>
              <a:t>jams</a:t>
            </a:r>
            <a:r>
              <a:rPr lang="de-DE" sz="1800" dirty="0" smtClean="0">
                <a:solidFill>
                  <a:schemeClr val="tx1"/>
                </a:solidFill>
              </a:rPr>
              <a:t> (Germany 2018): 						745,000</a:t>
            </a:r>
          </a:p>
          <a:p>
            <a:pPr algn="l"/>
            <a:r>
              <a:rPr lang="de-DE" sz="1800" dirty="0" smtClean="0">
                <a:solidFill>
                  <a:schemeClr val="tx1"/>
                </a:solidFill>
              </a:rPr>
              <a:t>Time </a:t>
            </a:r>
            <a:r>
              <a:rPr lang="de-DE" sz="1800" dirty="0" err="1" smtClean="0">
                <a:solidFill>
                  <a:schemeClr val="tx1"/>
                </a:solidFill>
              </a:rPr>
              <a:t>car</a:t>
            </a:r>
            <a:r>
              <a:rPr lang="de-DE" sz="1800" dirty="0" smtClean="0">
                <a:solidFill>
                  <a:schemeClr val="tx1"/>
                </a:solidFill>
              </a:rPr>
              <a:t> </a:t>
            </a:r>
            <a:r>
              <a:rPr lang="de-DE" sz="1800" dirty="0" err="1" smtClean="0">
                <a:solidFill>
                  <a:schemeClr val="tx1"/>
                </a:solidFill>
              </a:rPr>
              <a:t>drivers</a:t>
            </a:r>
            <a:r>
              <a:rPr lang="de-DE" sz="1800" dirty="0" smtClean="0">
                <a:solidFill>
                  <a:schemeClr val="tx1"/>
                </a:solidFill>
              </a:rPr>
              <a:t> </a:t>
            </a:r>
            <a:r>
              <a:rPr lang="de-DE" sz="1800" dirty="0" err="1" smtClean="0">
                <a:solidFill>
                  <a:schemeClr val="tx1"/>
                </a:solidFill>
              </a:rPr>
              <a:t>were</a:t>
            </a:r>
            <a:r>
              <a:rPr lang="de-DE" sz="1800" dirty="0" smtClean="0">
                <a:solidFill>
                  <a:schemeClr val="tx1"/>
                </a:solidFill>
              </a:rPr>
              <a:t> </a:t>
            </a:r>
            <a:r>
              <a:rPr lang="de-DE" sz="1800" dirty="0" err="1" smtClean="0">
                <a:solidFill>
                  <a:schemeClr val="tx1"/>
                </a:solidFill>
              </a:rPr>
              <a:t>caught</a:t>
            </a:r>
            <a:r>
              <a:rPr lang="de-DE" sz="1800" dirty="0" smtClean="0">
                <a:solidFill>
                  <a:schemeClr val="tx1"/>
                </a:solidFill>
              </a:rPr>
              <a:t> </a:t>
            </a:r>
            <a:r>
              <a:rPr lang="de-DE" sz="1800" dirty="0" err="1" smtClean="0">
                <a:solidFill>
                  <a:schemeClr val="tx1"/>
                </a:solidFill>
              </a:rPr>
              <a:t>up</a:t>
            </a:r>
            <a:r>
              <a:rPr lang="de-DE" sz="1800" dirty="0" smtClean="0">
                <a:solidFill>
                  <a:schemeClr val="tx1"/>
                </a:solidFill>
              </a:rPr>
              <a:t> (</a:t>
            </a:r>
            <a:r>
              <a:rPr lang="de-DE" sz="1800" dirty="0">
                <a:solidFill>
                  <a:schemeClr val="tx1"/>
                </a:solidFill>
              </a:rPr>
              <a:t>G</a:t>
            </a:r>
            <a:r>
              <a:rPr lang="de-DE" sz="1800" dirty="0" smtClean="0">
                <a:solidFill>
                  <a:schemeClr val="tx1"/>
                </a:solidFill>
              </a:rPr>
              <a:t>ermany 2018): 			459,000 h </a:t>
            </a:r>
          </a:p>
          <a:p>
            <a:pPr algn="l"/>
            <a:r>
              <a:rPr lang="de-DE" sz="1800" dirty="0" smtClean="0">
                <a:solidFill>
                  <a:schemeClr val="tx1"/>
                </a:solidFill>
              </a:rPr>
              <a:t>Average </a:t>
            </a:r>
            <a:r>
              <a:rPr lang="de-DE" sz="1800" dirty="0" err="1" smtClean="0">
                <a:solidFill>
                  <a:schemeClr val="tx1"/>
                </a:solidFill>
              </a:rPr>
              <a:t>length</a:t>
            </a:r>
            <a:r>
              <a:rPr lang="de-DE" sz="1800" dirty="0" smtClean="0">
                <a:solidFill>
                  <a:schemeClr val="tx1"/>
                </a:solidFill>
              </a:rPr>
              <a:t> </a:t>
            </a:r>
            <a:r>
              <a:rPr lang="de-DE" sz="1800" dirty="0" err="1" smtClean="0">
                <a:solidFill>
                  <a:schemeClr val="tx1"/>
                </a:solidFill>
              </a:rPr>
              <a:t>of</a:t>
            </a:r>
            <a:r>
              <a:rPr lang="de-DE" sz="1800" dirty="0" smtClean="0">
                <a:solidFill>
                  <a:schemeClr val="tx1"/>
                </a:solidFill>
              </a:rPr>
              <a:t> </a:t>
            </a:r>
            <a:r>
              <a:rPr lang="de-DE" sz="1800" dirty="0" err="1" smtClean="0">
                <a:solidFill>
                  <a:schemeClr val="tx1"/>
                </a:solidFill>
              </a:rPr>
              <a:t>traffic</a:t>
            </a:r>
            <a:r>
              <a:rPr lang="de-DE" sz="1800" dirty="0" smtClean="0">
                <a:solidFill>
                  <a:schemeClr val="tx1"/>
                </a:solidFill>
              </a:rPr>
              <a:t> </a:t>
            </a:r>
            <a:r>
              <a:rPr lang="de-DE" sz="1800" dirty="0" err="1" smtClean="0">
                <a:solidFill>
                  <a:schemeClr val="tx1"/>
                </a:solidFill>
              </a:rPr>
              <a:t>jams</a:t>
            </a:r>
            <a:r>
              <a:rPr lang="de-DE" sz="1800" dirty="0" smtClean="0">
                <a:solidFill>
                  <a:schemeClr val="tx1"/>
                </a:solidFill>
              </a:rPr>
              <a:t> on a </a:t>
            </a:r>
            <a:r>
              <a:rPr lang="de-DE" sz="1800" dirty="0" err="1" smtClean="0">
                <a:solidFill>
                  <a:schemeClr val="tx1"/>
                </a:solidFill>
              </a:rPr>
              <a:t>Wendnesday</a:t>
            </a:r>
            <a:r>
              <a:rPr lang="de-DE" sz="1800" dirty="0" smtClean="0">
                <a:solidFill>
                  <a:schemeClr val="tx1"/>
                </a:solidFill>
              </a:rPr>
              <a:t>:				5,920 km</a:t>
            </a:r>
            <a:endParaRPr lang="de-DE" sz="1800" dirty="0">
              <a:solidFill>
                <a:schemeClr val="tx1"/>
              </a:solidFill>
            </a:endParaRPr>
          </a:p>
        </p:txBody>
      </p:sp>
      <p:sp>
        <p:nvSpPr>
          <p:cNvPr id="5" name="Text Box 2"/>
          <p:cNvSpPr txBox="1">
            <a:spLocks noChangeArrowheads="1"/>
          </p:cNvSpPr>
          <p:nvPr/>
        </p:nvSpPr>
        <p:spPr bwMode="auto">
          <a:xfrm>
            <a:off x="251520" y="764704"/>
            <a:ext cx="8496944"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de-DE" altLang="de-DE" dirty="0" err="1" smtClean="0">
                <a:solidFill>
                  <a:srgbClr val="000000"/>
                </a:solidFill>
                <a:latin typeface="Arial"/>
                <a:ea typeface="Calibri" pitchFamily="34" charset="0"/>
                <a:cs typeface="Calibri" pitchFamily="34" charset="0"/>
              </a:rPr>
              <a:t>Reliability</a:t>
            </a:r>
            <a:r>
              <a:rPr lang="de-DE" altLang="de-DE" dirty="0" smtClean="0">
                <a:solidFill>
                  <a:srgbClr val="000000"/>
                </a:solidFill>
                <a:latin typeface="Arial"/>
                <a:ea typeface="Calibri" pitchFamily="34" charset="0"/>
                <a:cs typeface="Calibri" pitchFamily="34" charset="0"/>
              </a:rPr>
              <a:t> </a:t>
            </a:r>
            <a:r>
              <a:rPr lang="de-DE" altLang="de-DE" dirty="0" err="1" smtClean="0">
                <a:solidFill>
                  <a:srgbClr val="000000"/>
                </a:solidFill>
                <a:latin typeface="Arial"/>
                <a:ea typeface="Calibri" pitchFamily="34" charset="0"/>
                <a:cs typeface="Calibri" pitchFamily="34" charset="0"/>
              </a:rPr>
              <a:t>of</a:t>
            </a:r>
            <a:r>
              <a:rPr lang="de-DE" altLang="de-DE" dirty="0" smtClean="0">
                <a:solidFill>
                  <a:srgbClr val="000000"/>
                </a:solidFill>
                <a:latin typeface="Arial"/>
                <a:ea typeface="Calibri" pitchFamily="34" charset="0"/>
                <a:cs typeface="Calibri" pitchFamily="34" charset="0"/>
              </a:rPr>
              <a:t> </a:t>
            </a:r>
            <a:r>
              <a:rPr lang="de-DE" altLang="de-DE" dirty="0" err="1" smtClean="0">
                <a:solidFill>
                  <a:srgbClr val="000000"/>
                </a:solidFill>
                <a:latin typeface="Arial"/>
                <a:ea typeface="Calibri" pitchFamily="34" charset="0"/>
                <a:cs typeface="Calibri" pitchFamily="34" charset="0"/>
              </a:rPr>
              <a:t>road</a:t>
            </a:r>
            <a:r>
              <a:rPr lang="de-DE" altLang="de-DE" dirty="0" smtClean="0">
                <a:solidFill>
                  <a:srgbClr val="000000"/>
                </a:solidFill>
                <a:latin typeface="Arial"/>
                <a:ea typeface="Calibri" pitchFamily="34" charset="0"/>
                <a:cs typeface="Calibri" pitchFamily="34" charset="0"/>
              </a:rPr>
              <a:t> </a:t>
            </a:r>
            <a:r>
              <a:rPr lang="de-DE" altLang="de-DE" dirty="0" err="1" smtClean="0">
                <a:solidFill>
                  <a:srgbClr val="000000"/>
                </a:solidFill>
                <a:latin typeface="Arial"/>
                <a:ea typeface="Calibri" pitchFamily="34" charset="0"/>
                <a:cs typeface="Calibri" pitchFamily="34" charset="0"/>
              </a:rPr>
              <a:t>system</a:t>
            </a:r>
            <a:endParaRPr lang="de-DE" altLang="de-DE" dirty="0">
              <a:solidFill>
                <a:srgbClr val="000000"/>
              </a:solidFill>
              <a:latin typeface="Arial"/>
              <a:ea typeface="Calibri" pitchFamily="34" charset="0"/>
              <a:cs typeface="Calibri" pitchFamily="34" charset="0"/>
            </a:endParaRPr>
          </a:p>
        </p:txBody>
      </p:sp>
      <p:sp>
        <p:nvSpPr>
          <p:cNvPr id="6" name="Textfeld 9"/>
          <p:cNvSpPr txBox="1"/>
          <p:nvPr/>
        </p:nvSpPr>
        <p:spPr>
          <a:xfrm>
            <a:off x="507257" y="6369531"/>
            <a:ext cx="4558304" cy="24006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311"/>
            <a:r>
              <a:rPr lang="de-DE" sz="800" b="0" dirty="0">
                <a:solidFill>
                  <a:srgbClr val="000000"/>
                </a:solidFill>
                <a:latin typeface="Arial" panose="020B0604020202020204" pitchFamily="34" charset="0"/>
                <a:cs typeface="Arial" panose="020B0604020202020204" pitchFamily="34" charset="0"/>
              </a:rPr>
              <a:t>Quelle: </a:t>
            </a:r>
            <a:r>
              <a:rPr lang="de-DE" altLang="de-DE" sz="800" b="0" dirty="0" smtClean="0">
                <a:solidFill>
                  <a:srgbClr val="000000"/>
                </a:solidFill>
                <a:latin typeface="Arial" charset="0"/>
              </a:rPr>
              <a:t>ADAC, </a:t>
            </a:r>
            <a:r>
              <a:rPr lang="de-DE" altLang="de-DE" sz="800" b="0" dirty="0" err="1" smtClean="0">
                <a:solidFill>
                  <a:srgbClr val="000000"/>
                </a:solidFill>
                <a:latin typeface="Arial" charset="0"/>
              </a:rPr>
              <a:t>brand</a:t>
            </a:r>
            <a:r>
              <a:rPr lang="de-DE" altLang="de-DE" sz="800" b="0" dirty="0" smtClean="0">
                <a:solidFill>
                  <a:srgbClr val="000000"/>
                </a:solidFill>
                <a:latin typeface="Arial" charset="0"/>
              </a:rPr>
              <a:t> eins Magazin</a:t>
            </a:r>
            <a:endParaRPr lang="de-DE" sz="800" b="0" dirty="0">
              <a:solidFill>
                <a:srgbClr val="000000"/>
              </a:solidFill>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424601"/>
            <a:ext cx="6569745" cy="358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8933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831850"/>
            <a:ext cx="8229600" cy="436910"/>
          </a:xfrm>
        </p:spPr>
        <p:txBody>
          <a:bodyPr>
            <a:noAutofit/>
          </a:bodyPr>
          <a:lstStyle/>
          <a:p>
            <a:r>
              <a:rPr lang="de-DE" sz="2400" dirty="0" err="1" smtClean="0"/>
              <a:t>Increasing</a:t>
            </a:r>
            <a:r>
              <a:rPr lang="de-DE" sz="2400" dirty="0" smtClean="0"/>
              <a:t> </a:t>
            </a:r>
            <a:r>
              <a:rPr lang="de-DE" sz="2400" dirty="0" err="1" smtClean="0"/>
              <a:t>troubles</a:t>
            </a:r>
            <a:r>
              <a:rPr lang="de-DE" sz="2400" dirty="0" smtClean="0"/>
              <a:t> </a:t>
            </a:r>
            <a:r>
              <a:rPr lang="de-DE" sz="2400" dirty="0" err="1" smtClean="0"/>
              <a:t>for</a:t>
            </a:r>
            <a:r>
              <a:rPr lang="de-DE" sz="2400" dirty="0" smtClean="0"/>
              <a:t> </a:t>
            </a:r>
            <a:r>
              <a:rPr lang="de-DE" sz="2400" dirty="0" err="1" smtClean="0"/>
              <a:t>project</a:t>
            </a:r>
            <a:r>
              <a:rPr lang="de-DE" sz="2400" dirty="0" smtClean="0"/>
              <a:t> </a:t>
            </a:r>
            <a:r>
              <a:rPr lang="de-DE" sz="2400" dirty="0" err="1" smtClean="0"/>
              <a:t>cargo</a:t>
            </a:r>
            <a:endParaRPr lang="de-DE" sz="2400" dirty="0"/>
          </a:p>
        </p:txBody>
      </p:sp>
      <p:sp>
        <p:nvSpPr>
          <p:cNvPr id="6" name="Textfeld 5"/>
          <p:cNvSpPr txBox="1"/>
          <p:nvPr/>
        </p:nvSpPr>
        <p:spPr>
          <a:xfrm>
            <a:off x="430789" y="6359129"/>
            <a:ext cx="4320480" cy="226472"/>
          </a:xfrm>
          <a:prstGeom prst="rect">
            <a:avLst/>
          </a:prstGeom>
          <a:noFill/>
        </p:spPr>
        <p:txBody>
          <a:bodyPr wrap="square" rtlCol="0">
            <a:spAutoFit/>
          </a:bodyPr>
          <a:lstStyle/>
          <a:p>
            <a:pPr defTabSz="914311"/>
            <a:r>
              <a:rPr lang="de-DE" sz="800" dirty="0" smtClean="0">
                <a:solidFill>
                  <a:srgbClr val="000000"/>
                </a:solidFill>
                <a:latin typeface="Arial" panose="020B0604020202020204" pitchFamily="34" charset="0"/>
                <a:cs typeface="Arial" panose="020B0604020202020204" pitchFamily="34" charset="0"/>
              </a:rPr>
              <a:t>Source: FAZ, Kölnische Rundschau</a:t>
            </a:r>
            <a:endParaRPr lang="de-DE" sz="800" dirty="0">
              <a:solidFill>
                <a:srgbClr val="000000"/>
              </a:solidFill>
              <a:latin typeface="Arial" panose="020B0604020202020204" pitchFamily="34" charset="0"/>
              <a:cs typeface="Arial" panose="020B0604020202020204" pitchFamily="34" charset="0"/>
            </a:endParaRPr>
          </a:p>
        </p:txBody>
      </p:sp>
      <p:pic>
        <p:nvPicPr>
          <p:cNvPr id="5" name="Picture 2" descr="Bildergebnis für schwertransport st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5206" y="3991182"/>
            <a:ext cx="5400600" cy="24190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Ãhnliches F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5206" y="1388191"/>
            <a:ext cx="4949535" cy="2428184"/>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p:cNvSpPr/>
          <p:nvPr/>
        </p:nvSpPr>
        <p:spPr>
          <a:xfrm>
            <a:off x="878176" y="1939904"/>
            <a:ext cx="2536272" cy="461665"/>
          </a:xfrm>
          <a:prstGeom prst="rect">
            <a:avLst/>
          </a:prstGeom>
        </p:spPr>
        <p:txBody>
          <a:bodyPr wrap="none">
            <a:spAutoFit/>
          </a:bodyPr>
          <a:lstStyle/>
          <a:p>
            <a:r>
              <a:rPr lang="de-DE" sz="2000" b="0" dirty="0" err="1" smtClean="0"/>
              <a:t>blockages</a:t>
            </a:r>
            <a:r>
              <a:rPr lang="de-DE" sz="2000" b="0" dirty="0" smtClean="0"/>
              <a:t> </a:t>
            </a:r>
            <a:r>
              <a:rPr lang="de-DE" sz="2000" b="0" dirty="0" err="1"/>
              <a:t>of</a:t>
            </a:r>
            <a:r>
              <a:rPr lang="de-DE" sz="2000" b="0" dirty="0"/>
              <a:t> </a:t>
            </a:r>
            <a:r>
              <a:rPr lang="de-DE" sz="2000" b="0" dirty="0" err="1"/>
              <a:t>bridges</a:t>
            </a:r>
            <a:endParaRPr lang="de-DE" sz="2000" b="0" dirty="0"/>
          </a:p>
        </p:txBody>
      </p:sp>
      <p:sp>
        <p:nvSpPr>
          <p:cNvPr id="11" name="Rechteck 10"/>
          <p:cNvSpPr/>
          <p:nvPr/>
        </p:nvSpPr>
        <p:spPr>
          <a:xfrm>
            <a:off x="1063323" y="4931668"/>
            <a:ext cx="2165978" cy="427746"/>
          </a:xfrm>
          <a:prstGeom prst="rect">
            <a:avLst/>
          </a:prstGeom>
        </p:spPr>
        <p:txBody>
          <a:bodyPr wrap="none">
            <a:spAutoFit/>
          </a:bodyPr>
          <a:lstStyle/>
          <a:p>
            <a:r>
              <a:rPr lang="de-DE" sz="2000" b="0" dirty="0" err="1"/>
              <a:t>lane</a:t>
            </a:r>
            <a:r>
              <a:rPr lang="de-DE" sz="2000" b="0" dirty="0"/>
              <a:t> </a:t>
            </a:r>
            <a:r>
              <a:rPr lang="de-DE" sz="2000" b="0" dirty="0" err="1"/>
              <a:t>constrictions</a:t>
            </a:r>
            <a:endParaRPr lang="de-DE" sz="2000" b="0" dirty="0"/>
          </a:p>
        </p:txBody>
      </p:sp>
    </p:spTree>
    <p:extLst>
      <p:ext uri="{BB962C8B-B14F-4D97-AF65-F5344CB8AC3E}">
        <p14:creationId xmlns:p14="http://schemas.microsoft.com/office/powerpoint/2010/main" val="38395588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58" t="24125" r="3093" b="19755"/>
          <a:stretch/>
        </p:blipFill>
        <p:spPr bwMode="auto">
          <a:xfrm>
            <a:off x="3381683" y="4034994"/>
            <a:ext cx="5549147" cy="24903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7"/>
          <p:cNvSpPr txBox="1">
            <a:spLocks noChangeArrowheads="1"/>
          </p:cNvSpPr>
          <p:nvPr/>
        </p:nvSpPr>
        <p:spPr bwMode="auto">
          <a:xfrm>
            <a:off x="7532022" y="4896738"/>
            <a:ext cx="1611978" cy="259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1" tIns="45715" rIns="91431" bIns="45715">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0" fontAlgn="base" hangingPunct="0">
              <a:spcBef>
                <a:spcPct val="50000"/>
              </a:spcBef>
              <a:spcAft>
                <a:spcPct val="0"/>
              </a:spcAft>
            </a:pPr>
            <a:r>
              <a:rPr lang="de-DE" altLang="de-DE" sz="1000" b="0" dirty="0" err="1" smtClean="0">
                <a:solidFill>
                  <a:srgbClr val="000000"/>
                </a:solidFill>
                <a:latin typeface="+mn-lt"/>
                <a:ea typeface="Calibri" pitchFamily="34" charset="0"/>
                <a:cs typeface="Calibri" pitchFamily="34" charset="0"/>
              </a:rPr>
              <a:t>gramm</a:t>
            </a:r>
            <a:r>
              <a:rPr lang="de-DE" altLang="de-DE" sz="1000" b="0" dirty="0" smtClean="0">
                <a:solidFill>
                  <a:srgbClr val="000000"/>
                </a:solidFill>
                <a:latin typeface="+mn-lt"/>
                <a:ea typeface="Calibri" pitchFamily="34" charset="0"/>
                <a:cs typeface="Calibri" pitchFamily="34" charset="0"/>
              </a:rPr>
              <a:t> per </a:t>
            </a:r>
            <a:r>
              <a:rPr lang="de-DE" altLang="de-DE" sz="1000" b="0" dirty="0" err="1" smtClean="0">
                <a:solidFill>
                  <a:srgbClr val="000000"/>
                </a:solidFill>
                <a:latin typeface="+mn-lt"/>
                <a:ea typeface="Calibri" pitchFamily="34" charset="0"/>
                <a:cs typeface="Calibri" pitchFamily="34" charset="0"/>
              </a:rPr>
              <a:t>tons</a:t>
            </a:r>
            <a:r>
              <a:rPr lang="de-DE" altLang="de-DE" sz="1000" b="0" dirty="0" smtClean="0">
                <a:solidFill>
                  <a:srgbClr val="000000"/>
                </a:solidFill>
                <a:latin typeface="+mn-lt"/>
                <a:ea typeface="Calibri" pitchFamily="34" charset="0"/>
                <a:cs typeface="Calibri" pitchFamily="34" charset="0"/>
              </a:rPr>
              <a:t>/km</a:t>
            </a:r>
            <a:endParaRPr lang="de-DE" altLang="de-DE" sz="1000" b="0" dirty="0">
              <a:solidFill>
                <a:srgbClr val="000000"/>
              </a:solidFill>
              <a:latin typeface="+mn-lt"/>
              <a:ea typeface="Calibri" pitchFamily="34" charset="0"/>
              <a:cs typeface="Calibri" pitchFamily="34" charset="0"/>
            </a:endParaRPr>
          </a:p>
        </p:txBody>
      </p:sp>
      <p:sp>
        <p:nvSpPr>
          <p:cNvPr id="5" name="Text Box 7"/>
          <p:cNvSpPr txBox="1">
            <a:spLocks noChangeArrowheads="1"/>
          </p:cNvSpPr>
          <p:nvPr/>
        </p:nvSpPr>
        <p:spPr bwMode="auto">
          <a:xfrm>
            <a:off x="7668344" y="4437112"/>
            <a:ext cx="8637587" cy="494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5" rIns="91431" bIns="45715">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0" fontAlgn="base" hangingPunct="0">
              <a:spcBef>
                <a:spcPct val="50000"/>
              </a:spcBef>
              <a:spcAft>
                <a:spcPct val="0"/>
              </a:spcAft>
            </a:pPr>
            <a:r>
              <a:rPr lang="de-DE" altLang="de-DE" b="1" dirty="0" smtClean="0">
                <a:solidFill>
                  <a:srgbClr val="000000"/>
                </a:solidFill>
                <a:latin typeface="+mn-lt"/>
                <a:ea typeface="Calibri" pitchFamily="34" charset="0"/>
                <a:cs typeface="Calibri" pitchFamily="34" charset="0"/>
              </a:rPr>
              <a:t>CO</a:t>
            </a:r>
            <a:r>
              <a:rPr lang="de-DE" altLang="de-DE" b="1" baseline="-25000" dirty="0" smtClean="0">
                <a:solidFill>
                  <a:srgbClr val="000000"/>
                </a:solidFill>
                <a:latin typeface="+mn-lt"/>
                <a:ea typeface="Calibri" pitchFamily="34" charset="0"/>
                <a:cs typeface="Calibri" pitchFamily="34" charset="0"/>
              </a:rPr>
              <a:t>2</a:t>
            </a:r>
            <a:r>
              <a:rPr lang="de-DE" altLang="de-DE" b="1" dirty="0" smtClean="0">
                <a:solidFill>
                  <a:srgbClr val="000000"/>
                </a:solidFill>
                <a:latin typeface="+mn-lt"/>
                <a:ea typeface="Calibri" pitchFamily="34" charset="0"/>
                <a:cs typeface="Calibri" pitchFamily="34" charset="0"/>
              </a:rPr>
              <a:t> </a:t>
            </a:r>
            <a:endParaRPr lang="de-DE" altLang="de-DE" sz="1200" b="1" dirty="0">
              <a:solidFill>
                <a:srgbClr val="000000"/>
              </a:solidFill>
              <a:latin typeface="+mn-lt"/>
              <a:ea typeface="Calibri" pitchFamily="34" charset="0"/>
              <a:cs typeface="Calibri" pitchFamily="34" charset="0"/>
            </a:endParaRPr>
          </a:p>
        </p:txBody>
      </p:sp>
      <p:sp>
        <p:nvSpPr>
          <p:cNvPr id="6" name="Text Box 7"/>
          <p:cNvSpPr txBox="1">
            <a:spLocks noChangeArrowheads="1"/>
          </p:cNvSpPr>
          <p:nvPr/>
        </p:nvSpPr>
        <p:spPr bwMode="auto">
          <a:xfrm>
            <a:off x="290153" y="781576"/>
            <a:ext cx="8637587" cy="494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5" rIns="91431" bIns="45715">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0" fontAlgn="base" hangingPunct="0">
              <a:spcBef>
                <a:spcPct val="50000"/>
              </a:spcBef>
              <a:spcAft>
                <a:spcPct val="0"/>
              </a:spcAft>
            </a:pPr>
            <a:r>
              <a:rPr lang="de-DE" altLang="de-DE" b="1" dirty="0" err="1" smtClean="0">
                <a:solidFill>
                  <a:srgbClr val="000000"/>
                </a:solidFill>
                <a:latin typeface="+mn-lt"/>
                <a:ea typeface="Calibri" pitchFamily="34" charset="0"/>
                <a:cs typeface="Calibri" pitchFamily="34" charset="0"/>
              </a:rPr>
              <a:t>Climate</a:t>
            </a:r>
            <a:r>
              <a:rPr lang="de-DE" altLang="de-DE" b="1" dirty="0" smtClean="0">
                <a:solidFill>
                  <a:srgbClr val="000000"/>
                </a:solidFill>
                <a:latin typeface="+mn-lt"/>
                <a:ea typeface="Calibri" pitchFamily="34" charset="0"/>
                <a:cs typeface="Calibri" pitchFamily="34" charset="0"/>
              </a:rPr>
              <a:t> </a:t>
            </a:r>
            <a:r>
              <a:rPr lang="de-DE" altLang="de-DE" b="1" dirty="0" err="1" smtClean="0">
                <a:solidFill>
                  <a:srgbClr val="000000"/>
                </a:solidFill>
                <a:latin typeface="+mn-lt"/>
                <a:ea typeface="Calibri" pitchFamily="34" charset="0"/>
                <a:cs typeface="Calibri" pitchFamily="34" charset="0"/>
              </a:rPr>
              <a:t>change</a:t>
            </a:r>
            <a:r>
              <a:rPr lang="de-DE" altLang="de-DE" b="1" dirty="0" smtClean="0">
                <a:solidFill>
                  <a:srgbClr val="000000"/>
                </a:solidFill>
                <a:latin typeface="+mn-lt"/>
                <a:ea typeface="Calibri" pitchFamily="34" charset="0"/>
                <a:cs typeface="Calibri" pitchFamily="34" charset="0"/>
              </a:rPr>
              <a:t> </a:t>
            </a:r>
            <a:endParaRPr lang="de-DE" altLang="de-DE" sz="1200" b="1" dirty="0">
              <a:solidFill>
                <a:srgbClr val="000000"/>
              </a:solidFill>
              <a:latin typeface="+mn-lt"/>
              <a:ea typeface="Calibri" pitchFamily="34" charset="0"/>
              <a:cs typeface="Calibri" pitchFamily="34" charset="0"/>
            </a:endParaRPr>
          </a:p>
        </p:txBody>
      </p:sp>
      <p:pic>
        <p:nvPicPr>
          <p:cNvPr id="2050" name="Picture 2" descr="Bildergebnis fÃ¼r fridays for futur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34" b="20986"/>
          <a:stretch/>
        </p:blipFill>
        <p:spPr bwMode="auto">
          <a:xfrm>
            <a:off x="3381683" y="1028947"/>
            <a:ext cx="5549147" cy="3006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924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p:nvPr/>
        </p:nvGrpSpPr>
        <p:grpSpPr>
          <a:xfrm>
            <a:off x="957621" y="1268760"/>
            <a:ext cx="6854739" cy="5156437"/>
            <a:chOff x="957621" y="1268760"/>
            <a:chExt cx="6854739" cy="5156437"/>
          </a:xfrm>
        </p:grpSpPr>
        <p:pic>
          <p:nvPicPr>
            <p:cNvPr id="2050" name="Picture 2"/>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7621" y="1268760"/>
              <a:ext cx="6854739" cy="5156437"/>
            </a:xfrm>
            <a:prstGeom prst="rect">
              <a:avLst/>
            </a:prstGeom>
            <a:noFill/>
            <a:ln>
              <a:noFill/>
            </a:ln>
          </p:spPr>
        </p:pic>
        <p:sp>
          <p:nvSpPr>
            <p:cNvPr id="9" name="Flussdiagramm: Verbindungsstelle 8"/>
            <p:cNvSpPr/>
            <p:nvPr/>
          </p:nvSpPr>
          <p:spPr>
            <a:xfrm>
              <a:off x="5697136" y="5810685"/>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16" name="Flussdiagramm: Verbindungsstelle 15"/>
            <p:cNvSpPr/>
            <p:nvPr/>
          </p:nvSpPr>
          <p:spPr>
            <a:xfrm>
              <a:off x="5294822" y="5721828"/>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17" name="Flussdiagramm: Verbindungsstelle 16"/>
            <p:cNvSpPr/>
            <p:nvPr/>
          </p:nvSpPr>
          <p:spPr>
            <a:xfrm>
              <a:off x="5112684" y="5853162"/>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18" name="Flussdiagramm: Verbindungsstelle 17"/>
            <p:cNvSpPr/>
            <p:nvPr/>
          </p:nvSpPr>
          <p:spPr>
            <a:xfrm>
              <a:off x="4991063" y="5716141"/>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19" name="Flussdiagramm: Verbindungsstelle 18"/>
            <p:cNvSpPr/>
            <p:nvPr/>
          </p:nvSpPr>
          <p:spPr>
            <a:xfrm>
              <a:off x="4862229" y="5621597"/>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20" name="Flussdiagramm: Verbindungsstelle 19"/>
            <p:cNvSpPr/>
            <p:nvPr/>
          </p:nvSpPr>
          <p:spPr>
            <a:xfrm>
              <a:off x="4763497" y="5503538"/>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21" name="Flussdiagramm: Verbindungsstelle 20"/>
            <p:cNvSpPr/>
            <p:nvPr/>
          </p:nvSpPr>
          <p:spPr>
            <a:xfrm>
              <a:off x="4705299" y="5368620"/>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22" name="Flussdiagramm: Verbindungsstelle 21"/>
            <p:cNvSpPr/>
            <p:nvPr/>
          </p:nvSpPr>
          <p:spPr>
            <a:xfrm>
              <a:off x="5521503" y="5768208"/>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23" name="Flussdiagramm: Verbindungsstelle 22"/>
            <p:cNvSpPr/>
            <p:nvPr/>
          </p:nvSpPr>
          <p:spPr>
            <a:xfrm>
              <a:off x="4705298" y="5233296"/>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24" name="Flussdiagramm: Verbindungsstelle 23"/>
            <p:cNvSpPr/>
            <p:nvPr/>
          </p:nvSpPr>
          <p:spPr>
            <a:xfrm>
              <a:off x="4647100" y="5061857"/>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25" name="Flussdiagramm: Verbindungsstelle 24"/>
            <p:cNvSpPr/>
            <p:nvPr/>
          </p:nvSpPr>
          <p:spPr>
            <a:xfrm>
              <a:off x="4498578" y="4991083"/>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26" name="Flussdiagramm: Verbindungsstelle 25"/>
            <p:cNvSpPr/>
            <p:nvPr/>
          </p:nvSpPr>
          <p:spPr>
            <a:xfrm>
              <a:off x="4234778" y="5183717"/>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28" name="Flussdiagramm: Verbindungsstelle 27"/>
            <p:cNvSpPr/>
            <p:nvPr/>
          </p:nvSpPr>
          <p:spPr>
            <a:xfrm>
              <a:off x="4326794" y="4945562"/>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29" name="Flussdiagramm: Verbindungsstelle 28"/>
            <p:cNvSpPr/>
            <p:nvPr/>
          </p:nvSpPr>
          <p:spPr>
            <a:xfrm>
              <a:off x="4276041" y="5059155"/>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30" name="Flussdiagramm: Verbindungsstelle 29"/>
            <p:cNvSpPr/>
            <p:nvPr/>
          </p:nvSpPr>
          <p:spPr>
            <a:xfrm>
              <a:off x="4118382" y="5106427"/>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31" name="Flussdiagramm: Verbindungsstelle 30"/>
            <p:cNvSpPr/>
            <p:nvPr/>
          </p:nvSpPr>
          <p:spPr>
            <a:xfrm>
              <a:off x="3969899" y="5085627"/>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32" name="Flussdiagramm: Verbindungsstelle 31"/>
            <p:cNvSpPr/>
            <p:nvPr/>
          </p:nvSpPr>
          <p:spPr>
            <a:xfrm>
              <a:off x="3853504" y="5172846"/>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33" name="Flussdiagramm: Verbindungsstelle 32"/>
            <p:cNvSpPr/>
            <p:nvPr/>
          </p:nvSpPr>
          <p:spPr>
            <a:xfrm>
              <a:off x="4028097" y="4934088"/>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34" name="Flussdiagramm: Verbindungsstelle 33"/>
            <p:cNvSpPr/>
            <p:nvPr/>
          </p:nvSpPr>
          <p:spPr>
            <a:xfrm>
              <a:off x="3758343" y="5059155"/>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35" name="Flussdiagramm: Verbindungsstelle 34"/>
            <p:cNvSpPr/>
            <p:nvPr/>
          </p:nvSpPr>
          <p:spPr>
            <a:xfrm>
              <a:off x="3671738" y="4945562"/>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37" name="Flussdiagramm: Verbindungsstelle 36"/>
            <p:cNvSpPr/>
            <p:nvPr/>
          </p:nvSpPr>
          <p:spPr>
            <a:xfrm>
              <a:off x="3533199" y="4873608"/>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38" name="Flussdiagramm: Verbindungsstelle 37"/>
            <p:cNvSpPr/>
            <p:nvPr/>
          </p:nvSpPr>
          <p:spPr>
            <a:xfrm>
              <a:off x="3405542" y="4925464"/>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39" name="Flussdiagramm: Verbindungsstelle 38"/>
            <p:cNvSpPr/>
            <p:nvPr/>
          </p:nvSpPr>
          <p:spPr>
            <a:xfrm>
              <a:off x="3292680" y="4964611"/>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40" name="Flussdiagramm: Verbindungsstelle 39"/>
            <p:cNvSpPr/>
            <p:nvPr/>
          </p:nvSpPr>
          <p:spPr>
            <a:xfrm>
              <a:off x="3102679" y="4981360"/>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41" name="Flussdiagramm: Verbindungsstelle 40"/>
            <p:cNvSpPr/>
            <p:nvPr/>
          </p:nvSpPr>
          <p:spPr>
            <a:xfrm>
              <a:off x="3032014" y="4836646"/>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42" name="Flussdiagramm: Verbindungsstelle 41"/>
            <p:cNvSpPr/>
            <p:nvPr/>
          </p:nvSpPr>
          <p:spPr>
            <a:xfrm>
              <a:off x="2927329" y="4698660"/>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44" name="Flussdiagramm: Verbindungsstelle 43"/>
            <p:cNvSpPr/>
            <p:nvPr/>
          </p:nvSpPr>
          <p:spPr>
            <a:xfrm>
              <a:off x="2835775" y="4561932"/>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45" name="Flussdiagramm: Verbindungsstelle 44"/>
            <p:cNvSpPr/>
            <p:nvPr/>
          </p:nvSpPr>
          <p:spPr>
            <a:xfrm>
              <a:off x="2752737" y="4425150"/>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47" name="Flussdiagramm: Verbindungsstelle 46"/>
            <p:cNvSpPr/>
            <p:nvPr/>
          </p:nvSpPr>
          <p:spPr>
            <a:xfrm>
              <a:off x="2694539" y="4301743"/>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48" name="Flussdiagramm: Verbindungsstelle 47"/>
            <p:cNvSpPr/>
            <p:nvPr/>
          </p:nvSpPr>
          <p:spPr>
            <a:xfrm>
              <a:off x="2627784" y="4127873"/>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49" name="Flussdiagramm: Verbindungsstelle 48"/>
            <p:cNvSpPr/>
            <p:nvPr/>
          </p:nvSpPr>
          <p:spPr>
            <a:xfrm>
              <a:off x="2578144" y="4000695"/>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50" name="Flussdiagramm: Verbindungsstelle 49"/>
            <p:cNvSpPr/>
            <p:nvPr/>
          </p:nvSpPr>
          <p:spPr>
            <a:xfrm>
              <a:off x="2555616" y="3841468"/>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51" name="Flussdiagramm: Verbindungsstelle 50"/>
            <p:cNvSpPr/>
            <p:nvPr/>
          </p:nvSpPr>
          <p:spPr>
            <a:xfrm>
              <a:off x="2707864" y="3799825"/>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52" name="Flussdiagramm: Verbindungsstelle 51"/>
            <p:cNvSpPr/>
            <p:nvPr/>
          </p:nvSpPr>
          <p:spPr>
            <a:xfrm>
              <a:off x="2846991" y="3752553"/>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53" name="Flussdiagramm: Verbindungsstelle 52"/>
            <p:cNvSpPr/>
            <p:nvPr/>
          </p:nvSpPr>
          <p:spPr>
            <a:xfrm>
              <a:off x="3023432" y="3466160"/>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54" name="Flussdiagramm: Verbindungsstelle 53"/>
            <p:cNvSpPr/>
            <p:nvPr/>
          </p:nvSpPr>
          <p:spPr>
            <a:xfrm>
              <a:off x="2897642" y="3581623"/>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55" name="Flussdiagramm: Verbindungsstelle 54"/>
            <p:cNvSpPr/>
            <p:nvPr/>
          </p:nvSpPr>
          <p:spPr>
            <a:xfrm>
              <a:off x="3075064" y="3345282"/>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56" name="Flussdiagramm: Verbindungsstelle 55"/>
            <p:cNvSpPr/>
            <p:nvPr/>
          </p:nvSpPr>
          <p:spPr>
            <a:xfrm>
              <a:off x="3049118" y="3212789"/>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57" name="Flussdiagramm: Verbindungsstelle 56"/>
            <p:cNvSpPr/>
            <p:nvPr/>
          </p:nvSpPr>
          <p:spPr>
            <a:xfrm>
              <a:off x="3160876" y="3143787"/>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58" name="Flussdiagramm: Verbindungsstelle 57"/>
            <p:cNvSpPr/>
            <p:nvPr/>
          </p:nvSpPr>
          <p:spPr>
            <a:xfrm>
              <a:off x="3289600" y="3127170"/>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59" name="Flussdiagramm: Verbindungsstelle 58"/>
            <p:cNvSpPr/>
            <p:nvPr/>
          </p:nvSpPr>
          <p:spPr>
            <a:xfrm>
              <a:off x="3426915" y="3143787"/>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60" name="Flussdiagramm: Verbindungsstelle 59"/>
            <p:cNvSpPr/>
            <p:nvPr/>
          </p:nvSpPr>
          <p:spPr>
            <a:xfrm>
              <a:off x="3550102" y="3143787"/>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66" name="Flussdiagramm: Verbindungsstelle 65"/>
            <p:cNvSpPr/>
            <p:nvPr/>
          </p:nvSpPr>
          <p:spPr>
            <a:xfrm>
              <a:off x="3728599" y="2968744"/>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67" name="Flussdiagramm: Verbindungsstelle 66"/>
            <p:cNvSpPr/>
            <p:nvPr/>
          </p:nvSpPr>
          <p:spPr>
            <a:xfrm>
              <a:off x="3774341" y="2864771"/>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68" name="Flussdiagramm: Verbindungsstelle 67"/>
            <p:cNvSpPr/>
            <p:nvPr/>
          </p:nvSpPr>
          <p:spPr>
            <a:xfrm>
              <a:off x="3763512" y="2708920"/>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69" name="Flussdiagramm: Verbindungsstelle 68"/>
            <p:cNvSpPr/>
            <p:nvPr/>
          </p:nvSpPr>
          <p:spPr>
            <a:xfrm>
              <a:off x="3635896" y="2636912"/>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70" name="Flussdiagramm: Verbindungsstelle 69"/>
            <p:cNvSpPr/>
            <p:nvPr/>
          </p:nvSpPr>
          <p:spPr>
            <a:xfrm>
              <a:off x="3519867" y="2542368"/>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71" name="Flussdiagramm: Verbindungsstelle 70"/>
            <p:cNvSpPr/>
            <p:nvPr/>
          </p:nvSpPr>
          <p:spPr>
            <a:xfrm>
              <a:off x="3445121" y="2452896"/>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72" name="Flussdiagramm: Verbindungsstelle 71"/>
            <p:cNvSpPr/>
            <p:nvPr/>
          </p:nvSpPr>
          <p:spPr>
            <a:xfrm>
              <a:off x="3409990" y="2326344"/>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74" name="Flussdiagramm: Verbindungsstelle 73"/>
            <p:cNvSpPr/>
            <p:nvPr/>
          </p:nvSpPr>
          <p:spPr>
            <a:xfrm>
              <a:off x="3434522" y="2198964"/>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76" name="Flussdiagramm: Verbindungsstelle 75"/>
            <p:cNvSpPr/>
            <p:nvPr/>
          </p:nvSpPr>
          <p:spPr>
            <a:xfrm>
              <a:off x="3694056" y="3089901"/>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77" name="Flussdiagramm: Verbindungsstelle 76"/>
            <p:cNvSpPr/>
            <p:nvPr/>
          </p:nvSpPr>
          <p:spPr>
            <a:xfrm>
              <a:off x="3851920" y="3068960"/>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78" name="Flussdiagramm: Verbindungsstelle 77"/>
            <p:cNvSpPr/>
            <p:nvPr/>
          </p:nvSpPr>
          <p:spPr>
            <a:xfrm>
              <a:off x="4035839" y="3141538"/>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79" name="Flussdiagramm: Verbindungsstelle 78"/>
            <p:cNvSpPr/>
            <p:nvPr/>
          </p:nvSpPr>
          <p:spPr>
            <a:xfrm>
              <a:off x="4176579" y="3165517"/>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81" name="Flussdiagramm: Verbindungsstelle 80"/>
            <p:cNvSpPr/>
            <p:nvPr/>
          </p:nvSpPr>
          <p:spPr>
            <a:xfrm>
              <a:off x="4368655" y="3160657"/>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82" name="Flussdiagramm: Verbindungsstelle 81"/>
            <p:cNvSpPr/>
            <p:nvPr/>
          </p:nvSpPr>
          <p:spPr>
            <a:xfrm>
              <a:off x="4451219" y="3029648"/>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84" name="Flussdiagramm: Verbindungsstelle 83"/>
            <p:cNvSpPr/>
            <p:nvPr/>
          </p:nvSpPr>
          <p:spPr>
            <a:xfrm>
              <a:off x="4469705" y="2873331"/>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85" name="Flussdiagramm: Verbindungsstelle 84"/>
            <p:cNvSpPr/>
            <p:nvPr/>
          </p:nvSpPr>
          <p:spPr>
            <a:xfrm>
              <a:off x="4453981" y="2748944"/>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86" name="Flussdiagramm: Verbindungsstelle 85"/>
            <p:cNvSpPr/>
            <p:nvPr/>
          </p:nvSpPr>
          <p:spPr>
            <a:xfrm>
              <a:off x="4426852" y="2584295"/>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87" name="Flussdiagramm: Verbindungsstelle 86"/>
            <p:cNvSpPr/>
            <p:nvPr/>
          </p:nvSpPr>
          <p:spPr>
            <a:xfrm>
              <a:off x="4358249" y="2483065"/>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88" name="Flussdiagramm: Verbindungsstelle 87"/>
            <p:cNvSpPr/>
            <p:nvPr/>
          </p:nvSpPr>
          <p:spPr>
            <a:xfrm>
              <a:off x="4382427" y="2347188"/>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89" name="Flussdiagramm: Verbindungsstelle 88"/>
            <p:cNvSpPr/>
            <p:nvPr/>
          </p:nvSpPr>
          <p:spPr>
            <a:xfrm>
              <a:off x="4258912" y="2299916"/>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116" name="Flussdiagramm: Verbindungsstelle 115"/>
            <p:cNvSpPr/>
            <p:nvPr/>
          </p:nvSpPr>
          <p:spPr>
            <a:xfrm>
              <a:off x="4101515" y="2246236"/>
              <a:ext cx="116395" cy="94544"/>
            </a:xfrm>
            <a:prstGeom prst="flowChartConnector">
              <a:avLst/>
            </a:prstGeom>
            <a:solidFill>
              <a:srgbClr val="FF000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91" name="Rechteckige Legende 90"/>
            <p:cNvSpPr/>
            <p:nvPr/>
          </p:nvSpPr>
          <p:spPr>
            <a:xfrm>
              <a:off x="5521503" y="5180171"/>
              <a:ext cx="1080120" cy="318355"/>
            </a:xfrm>
            <a:prstGeom prst="wedgeRectCallout">
              <a:avLst>
                <a:gd name="adj1" fmla="val -25242"/>
                <a:gd name="adj2" fmla="val 141866"/>
              </a:avLst>
            </a:prstGeom>
            <a:blipFill rotWithShape="1">
              <a:blip r:embed="rId4"/>
              <a:srcRect/>
              <a:tile tx="0" ty="0" sx="100000" sy="100000" flip="none" algn="tl"/>
            </a:blip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r>
                <a:rPr lang="de-DE" sz="1600" kern="0" dirty="0">
                  <a:solidFill>
                    <a:srgbClr val="FFFFFF"/>
                  </a:solidFill>
                  <a:latin typeface="Helvetica Light"/>
                  <a:ea typeface="Helvetica Light"/>
                  <a:cs typeface="Helvetica Light"/>
                  <a:sym typeface="Helvetica Light"/>
                </a:rPr>
                <a:t>Straubing</a:t>
              </a:r>
            </a:p>
          </p:txBody>
        </p:sp>
        <p:sp>
          <p:nvSpPr>
            <p:cNvPr id="93" name="Rechteckige Legende 92"/>
            <p:cNvSpPr/>
            <p:nvPr/>
          </p:nvSpPr>
          <p:spPr>
            <a:xfrm>
              <a:off x="2195736" y="1445000"/>
              <a:ext cx="1440160" cy="367599"/>
            </a:xfrm>
            <a:prstGeom prst="wedgeRectCallout">
              <a:avLst>
                <a:gd name="adj1" fmla="val 41046"/>
                <a:gd name="adj2" fmla="val 168962"/>
              </a:avLst>
            </a:prstGeom>
            <a:blipFill rotWithShape="1">
              <a:blip r:embed="rId4"/>
              <a:srcRect/>
              <a:tile tx="0" ty="0" sx="100000" sy="100000" flip="none" algn="tl"/>
            </a:blip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r>
                <a:rPr lang="de-DE" sz="1600" kern="0" dirty="0">
                  <a:solidFill>
                    <a:srgbClr val="FFFFFF"/>
                  </a:solidFill>
                  <a:latin typeface="Helvetica Light"/>
                  <a:ea typeface="Helvetica Light"/>
                  <a:cs typeface="Helvetica Light"/>
                  <a:sym typeface="Helvetica Light"/>
                </a:rPr>
                <a:t>Bremerhaven</a:t>
              </a:r>
            </a:p>
          </p:txBody>
        </p:sp>
        <p:sp>
          <p:nvSpPr>
            <p:cNvPr id="94" name="Rechteckige Legende 93"/>
            <p:cNvSpPr/>
            <p:nvPr/>
          </p:nvSpPr>
          <p:spPr>
            <a:xfrm>
              <a:off x="3958762" y="1628800"/>
              <a:ext cx="1080120" cy="318355"/>
            </a:xfrm>
            <a:prstGeom prst="wedgeRectCallout">
              <a:avLst>
                <a:gd name="adj1" fmla="val -25242"/>
                <a:gd name="adj2" fmla="val 141866"/>
              </a:avLst>
            </a:prstGeom>
            <a:blipFill rotWithShape="1">
              <a:blip r:embed="rId4"/>
              <a:srcRect/>
              <a:tile tx="0" ty="0" sx="100000" sy="100000" flip="none" algn="tl"/>
            </a:blip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r>
                <a:rPr lang="de-DE" sz="1600" kern="0" dirty="0">
                  <a:solidFill>
                    <a:srgbClr val="FFFFFF"/>
                  </a:solidFill>
                  <a:latin typeface="Helvetica Light"/>
                  <a:ea typeface="Helvetica Light"/>
                  <a:cs typeface="Helvetica Light"/>
                  <a:sym typeface="Helvetica Light"/>
                </a:rPr>
                <a:t>Hamburg</a:t>
              </a:r>
            </a:p>
          </p:txBody>
        </p:sp>
      </p:grpSp>
      <p:sp>
        <p:nvSpPr>
          <p:cNvPr id="75" name="Titel 2"/>
          <p:cNvSpPr txBox="1">
            <a:spLocks/>
          </p:cNvSpPr>
          <p:nvPr/>
        </p:nvSpPr>
        <p:spPr>
          <a:xfrm>
            <a:off x="251520" y="836712"/>
            <a:ext cx="7874001" cy="554038"/>
          </a:xfrm>
          <a:prstGeom prst="rect">
            <a:avLst/>
          </a:prstGeom>
        </p:spPr>
        <p:txBody>
          <a:bodyPr>
            <a:normAutofit/>
          </a:bodyPr>
          <a:lstStyle>
            <a:lvl1pPr marL="0" marR="0" indent="0" algn="l" defTabSz="410765" rtl="0" latinLnBrk="0">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mn-lt"/>
                <a:ea typeface="+mn-ea"/>
                <a:cs typeface="+mn-cs"/>
                <a:sym typeface="Arial"/>
              </a:defRPr>
            </a:lvl1pPr>
            <a:lvl2pPr marL="0" marR="0" indent="228600" algn="l" defTabSz="410765" rtl="0" latinLnBrk="0">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mn-lt"/>
                <a:ea typeface="+mn-ea"/>
                <a:cs typeface="+mn-cs"/>
                <a:sym typeface="Arial"/>
              </a:defRPr>
            </a:lvl2pPr>
            <a:lvl3pPr marL="0" marR="0" indent="457200" algn="l" defTabSz="410765" rtl="0" latinLnBrk="0">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mn-lt"/>
                <a:ea typeface="+mn-ea"/>
                <a:cs typeface="+mn-cs"/>
                <a:sym typeface="Arial"/>
              </a:defRPr>
            </a:lvl3pPr>
            <a:lvl4pPr marL="0" marR="0" indent="685800" algn="l" defTabSz="410765" rtl="0" latinLnBrk="0">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mn-lt"/>
                <a:ea typeface="+mn-ea"/>
                <a:cs typeface="+mn-cs"/>
                <a:sym typeface="Arial"/>
              </a:defRPr>
            </a:lvl4pPr>
            <a:lvl5pPr marL="0" marR="0" indent="914400" algn="l" defTabSz="410765" rtl="0" latinLnBrk="0">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mn-lt"/>
                <a:ea typeface="+mn-ea"/>
                <a:cs typeface="+mn-cs"/>
                <a:sym typeface="Arial"/>
              </a:defRPr>
            </a:lvl5pPr>
            <a:lvl6pPr marL="0" marR="0" indent="1143000" algn="l" defTabSz="410765" rtl="0" latinLnBrk="0">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mn-lt"/>
                <a:ea typeface="+mn-ea"/>
                <a:cs typeface="+mn-cs"/>
                <a:sym typeface="Arial"/>
              </a:defRPr>
            </a:lvl6pPr>
            <a:lvl7pPr marL="0" marR="0" indent="1371600" algn="l" defTabSz="410765" rtl="0" latinLnBrk="0">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mn-lt"/>
                <a:ea typeface="+mn-ea"/>
                <a:cs typeface="+mn-cs"/>
                <a:sym typeface="Arial"/>
              </a:defRPr>
            </a:lvl7pPr>
            <a:lvl8pPr marL="0" marR="0" indent="1600200" algn="l" defTabSz="410765" rtl="0" latinLnBrk="0">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mn-lt"/>
                <a:ea typeface="+mn-ea"/>
                <a:cs typeface="+mn-cs"/>
                <a:sym typeface="Arial"/>
              </a:defRPr>
            </a:lvl8pPr>
            <a:lvl9pPr marL="0" marR="0" indent="1828800" algn="l" defTabSz="410765" rtl="0" latinLnBrk="0">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mn-lt"/>
                <a:ea typeface="+mn-ea"/>
                <a:cs typeface="+mn-cs"/>
                <a:sym typeface="Arial"/>
              </a:defRPr>
            </a:lvl9pPr>
          </a:lstStyle>
          <a:p>
            <a:pPr hangingPunct="1"/>
            <a:r>
              <a:rPr lang="de-DE" sz="2400" dirty="0"/>
              <a:t>L</a:t>
            </a:r>
            <a:r>
              <a:rPr lang="de-DE" sz="2400" dirty="0" smtClean="0"/>
              <a:t>ow </a:t>
            </a:r>
            <a:r>
              <a:rPr lang="de-DE" sz="2400" dirty="0" err="1" smtClean="0"/>
              <a:t>chance</a:t>
            </a:r>
            <a:r>
              <a:rPr lang="de-DE" sz="2400" dirty="0" smtClean="0"/>
              <a:t> </a:t>
            </a:r>
            <a:r>
              <a:rPr lang="de-DE" sz="2400" dirty="0" err="1" smtClean="0"/>
              <a:t>for</a:t>
            </a:r>
            <a:r>
              <a:rPr lang="de-DE" sz="2400" dirty="0" smtClean="0"/>
              <a:t> </a:t>
            </a:r>
            <a:r>
              <a:rPr lang="de-DE" sz="2400" dirty="0" err="1" smtClean="0"/>
              <a:t>inland</a:t>
            </a:r>
            <a:r>
              <a:rPr lang="de-DE" sz="2400" dirty="0" smtClean="0"/>
              <a:t> </a:t>
            </a:r>
            <a:r>
              <a:rPr lang="de-DE" sz="2400" dirty="0" err="1" smtClean="0"/>
              <a:t>navigation</a:t>
            </a:r>
            <a:endParaRPr lang="de-DE" sz="2400" dirty="0"/>
          </a:p>
        </p:txBody>
      </p:sp>
    </p:spTree>
    <p:extLst>
      <p:ext uri="{BB962C8B-B14F-4D97-AF65-F5344CB8AC3E}">
        <p14:creationId xmlns:p14="http://schemas.microsoft.com/office/powerpoint/2010/main" val="1210602299"/>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1600" y="1259446"/>
            <a:ext cx="6855017" cy="5156646"/>
          </a:xfrm>
          <a:prstGeom prst="rect">
            <a:avLst/>
          </a:prstGeom>
          <a:noFill/>
          <a:ln>
            <a:noFill/>
          </a:ln>
        </p:spPr>
      </p:pic>
      <p:sp>
        <p:nvSpPr>
          <p:cNvPr id="2" name="Rechteckige Legende 1"/>
          <p:cNvSpPr/>
          <p:nvPr/>
        </p:nvSpPr>
        <p:spPr>
          <a:xfrm>
            <a:off x="5436096" y="5085184"/>
            <a:ext cx="1080120" cy="318355"/>
          </a:xfrm>
          <a:prstGeom prst="wedgeRectCallout">
            <a:avLst>
              <a:gd name="adj1" fmla="val -25242"/>
              <a:gd name="adj2" fmla="val 141866"/>
            </a:avLst>
          </a:prstGeom>
          <a:blipFill rotWithShape="1">
            <a:blip r:embed="rId4"/>
            <a:srcRect/>
            <a:tile tx="0" ty="0" sx="100000" sy="100000" flip="none" algn="tl"/>
          </a:blip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r>
              <a:rPr lang="de-DE" sz="1600" kern="0" dirty="0">
                <a:solidFill>
                  <a:srgbClr val="FFFFFF"/>
                </a:solidFill>
                <a:latin typeface="Helvetica Light"/>
                <a:ea typeface="Helvetica Light"/>
                <a:cs typeface="Helvetica Light"/>
                <a:sym typeface="Helvetica Light"/>
              </a:rPr>
              <a:t>Straubing</a:t>
            </a:r>
          </a:p>
        </p:txBody>
      </p:sp>
      <p:sp>
        <p:nvSpPr>
          <p:cNvPr id="9" name="Flussdiagramm: Verbindungsstelle 8"/>
          <p:cNvSpPr/>
          <p:nvPr/>
        </p:nvSpPr>
        <p:spPr>
          <a:xfrm>
            <a:off x="5624499" y="5781229"/>
            <a:ext cx="116395" cy="94544"/>
          </a:xfrm>
          <a:prstGeom prst="flowChartConnector">
            <a:avLst/>
          </a:prstGeom>
          <a:solidFill>
            <a:srgbClr val="00B05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16" name="Flussdiagramm: Verbindungsstelle 15"/>
          <p:cNvSpPr/>
          <p:nvPr/>
        </p:nvSpPr>
        <p:spPr>
          <a:xfrm>
            <a:off x="5265139" y="5686685"/>
            <a:ext cx="116395" cy="94544"/>
          </a:xfrm>
          <a:prstGeom prst="flowChartConnector">
            <a:avLst/>
          </a:prstGeom>
          <a:solidFill>
            <a:srgbClr val="00B05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17" name="Flussdiagramm: Verbindungsstelle 16"/>
          <p:cNvSpPr/>
          <p:nvPr/>
        </p:nvSpPr>
        <p:spPr>
          <a:xfrm>
            <a:off x="5096330" y="5800264"/>
            <a:ext cx="116395" cy="94544"/>
          </a:xfrm>
          <a:prstGeom prst="flowChartConnector">
            <a:avLst/>
          </a:prstGeom>
          <a:solidFill>
            <a:srgbClr val="00B05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18" name="Flussdiagramm: Verbindungsstelle 17"/>
          <p:cNvSpPr/>
          <p:nvPr/>
        </p:nvSpPr>
        <p:spPr>
          <a:xfrm>
            <a:off x="4856844" y="5597021"/>
            <a:ext cx="116395" cy="94544"/>
          </a:xfrm>
          <a:prstGeom prst="flowChartConnector">
            <a:avLst/>
          </a:prstGeom>
          <a:solidFill>
            <a:srgbClr val="00B05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20" name="Flussdiagramm: Verbindungsstelle 19"/>
          <p:cNvSpPr/>
          <p:nvPr/>
        </p:nvSpPr>
        <p:spPr>
          <a:xfrm>
            <a:off x="4765828" y="5494186"/>
            <a:ext cx="116395" cy="94544"/>
          </a:xfrm>
          <a:prstGeom prst="flowChartConnector">
            <a:avLst/>
          </a:prstGeom>
          <a:solidFill>
            <a:srgbClr val="00B05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21" name="Flussdiagramm: Verbindungsstelle 20"/>
          <p:cNvSpPr/>
          <p:nvPr/>
        </p:nvSpPr>
        <p:spPr>
          <a:xfrm>
            <a:off x="4691771" y="5357862"/>
            <a:ext cx="116395" cy="94544"/>
          </a:xfrm>
          <a:prstGeom prst="flowChartConnector">
            <a:avLst/>
          </a:prstGeom>
          <a:solidFill>
            <a:srgbClr val="00B05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22" name="Flussdiagramm: Verbindungsstelle 21"/>
          <p:cNvSpPr/>
          <p:nvPr/>
        </p:nvSpPr>
        <p:spPr>
          <a:xfrm>
            <a:off x="5449906" y="5709149"/>
            <a:ext cx="116395" cy="94544"/>
          </a:xfrm>
          <a:prstGeom prst="flowChartConnector">
            <a:avLst/>
          </a:prstGeom>
          <a:solidFill>
            <a:srgbClr val="00B05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23" name="Flussdiagramm: Verbindungsstelle 22"/>
          <p:cNvSpPr/>
          <p:nvPr/>
        </p:nvSpPr>
        <p:spPr>
          <a:xfrm>
            <a:off x="4723011" y="5248044"/>
            <a:ext cx="116395" cy="94544"/>
          </a:xfrm>
          <a:prstGeom prst="flowChartConnector">
            <a:avLst/>
          </a:prstGeom>
          <a:solidFill>
            <a:srgbClr val="00B05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24" name="Flussdiagramm: Verbindungsstelle 23"/>
          <p:cNvSpPr/>
          <p:nvPr/>
        </p:nvSpPr>
        <p:spPr>
          <a:xfrm>
            <a:off x="4633573" y="5032401"/>
            <a:ext cx="116395" cy="94544"/>
          </a:xfrm>
          <a:prstGeom prst="flowChartConnector">
            <a:avLst/>
          </a:prstGeom>
          <a:solidFill>
            <a:srgbClr val="00B05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25" name="Flussdiagramm: Verbindungsstelle 24"/>
          <p:cNvSpPr/>
          <p:nvPr/>
        </p:nvSpPr>
        <p:spPr>
          <a:xfrm>
            <a:off x="4455605" y="4990640"/>
            <a:ext cx="116395" cy="94544"/>
          </a:xfrm>
          <a:prstGeom prst="flowChartConnector">
            <a:avLst/>
          </a:prstGeom>
          <a:solidFill>
            <a:srgbClr val="00B05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28" name="Flussdiagramm: Verbindungsstelle 27"/>
          <p:cNvSpPr/>
          <p:nvPr/>
        </p:nvSpPr>
        <p:spPr>
          <a:xfrm>
            <a:off x="4307652" y="4946849"/>
            <a:ext cx="116395" cy="94544"/>
          </a:xfrm>
          <a:prstGeom prst="flowChartConnector">
            <a:avLst/>
          </a:prstGeom>
          <a:solidFill>
            <a:srgbClr val="00B05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29" name="Flussdiagramm: Verbindungsstelle 28"/>
          <p:cNvSpPr/>
          <p:nvPr/>
        </p:nvSpPr>
        <p:spPr>
          <a:xfrm>
            <a:off x="4249454" y="5078702"/>
            <a:ext cx="116395" cy="94544"/>
          </a:xfrm>
          <a:prstGeom prst="flowChartConnector">
            <a:avLst/>
          </a:prstGeom>
          <a:solidFill>
            <a:srgbClr val="00B05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30" name="Flussdiagramm: Verbindungsstelle 29"/>
          <p:cNvSpPr/>
          <p:nvPr/>
        </p:nvSpPr>
        <p:spPr>
          <a:xfrm>
            <a:off x="4136016" y="5113793"/>
            <a:ext cx="116395" cy="94544"/>
          </a:xfrm>
          <a:prstGeom prst="flowChartConnector">
            <a:avLst/>
          </a:prstGeom>
          <a:solidFill>
            <a:srgbClr val="00B05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31" name="Flussdiagramm: Verbindungsstelle 30"/>
          <p:cNvSpPr/>
          <p:nvPr/>
        </p:nvSpPr>
        <p:spPr>
          <a:xfrm>
            <a:off x="4019621" y="4910610"/>
            <a:ext cx="116395" cy="94544"/>
          </a:xfrm>
          <a:prstGeom prst="flowChartConnector">
            <a:avLst/>
          </a:prstGeom>
          <a:solidFill>
            <a:srgbClr val="00B05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32" name="Flussdiagramm: Verbindungsstelle 31"/>
          <p:cNvSpPr/>
          <p:nvPr/>
        </p:nvSpPr>
        <p:spPr>
          <a:xfrm>
            <a:off x="3973005" y="5061615"/>
            <a:ext cx="116395" cy="94544"/>
          </a:xfrm>
          <a:prstGeom prst="flowChartConnector">
            <a:avLst/>
          </a:prstGeom>
          <a:solidFill>
            <a:srgbClr val="00B05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33" name="Flussdiagramm: Verbindungsstelle 32"/>
          <p:cNvSpPr/>
          <p:nvPr/>
        </p:nvSpPr>
        <p:spPr>
          <a:xfrm>
            <a:off x="3860580" y="5154149"/>
            <a:ext cx="116395" cy="94544"/>
          </a:xfrm>
          <a:prstGeom prst="flowChartConnector">
            <a:avLst/>
          </a:prstGeom>
          <a:solidFill>
            <a:srgbClr val="00B05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34" name="Flussdiagramm: Verbindungsstelle 33"/>
          <p:cNvSpPr/>
          <p:nvPr/>
        </p:nvSpPr>
        <p:spPr>
          <a:xfrm>
            <a:off x="3726546" y="5085184"/>
            <a:ext cx="116395" cy="94544"/>
          </a:xfrm>
          <a:prstGeom prst="flowChartConnector">
            <a:avLst/>
          </a:prstGeom>
          <a:solidFill>
            <a:srgbClr val="00B05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35" name="Flussdiagramm: Verbindungsstelle 34"/>
          <p:cNvSpPr/>
          <p:nvPr/>
        </p:nvSpPr>
        <p:spPr>
          <a:xfrm>
            <a:off x="3653220" y="4957882"/>
            <a:ext cx="116395" cy="94544"/>
          </a:xfrm>
          <a:prstGeom prst="flowChartConnector">
            <a:avLst/>
          </a:prstGeom>
          <a:solidFill>
            <a:srgbClr val="00B05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36" name="Flussdiagramm: Verbindungsstelle 35"/>
          <p:cNvSpPr/>
          <p:nvPr/>
        </p:nvSpPr>
        <p:spPr>
          <a:xfrm>
            <a:off x="3649706" y="4851864"/>
            <a:ext cx="116395" cy="94544"/>
          </a:xfrm>
          <a:prstGeom prst="flowChartConnector">
            <a:avLst/>
          </a:prstGeom>
          <a:solidFill>
            <a:srgbClr val="00B05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37" name="Flussdiagramm: Verbindungsstelle 36"/>
          <p:cNvSpPr/>
          <p:nvPr/>
        </p:nvSpPr>
        <p:spPr>
          <a:xfrm>
            <a:off x="3512904" y="4890013"/>
            <a:ext cx="116395" cy="94544"/>
          </a:xfrm>
          <a:prstGeom prst="flowChartConnector">
            <a:avLst/>
          </a:prstGeom>
          <a:solidFill>
            <a:srgbClr val="00B05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38" name="Flussdiagramm: Verbindungsstelle 37"/>
          <p:cNvSpPr/>
          <p:nvPr/>
        </p:nvSpPr>
        <p:spPr>
          <a:xfrm>
            <a:off x="3406061" y="4974475"/>
            <a:ext cx="116395" cy="94544"/>
          </a:xfrm>
          <a:prstGeom prst="flowChartConnector">
            <a:avLst/>
          </a:prstGeom>
          <a:solidFill>
            <a:srgbClr val="00B05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39" name="Flussdiagramm: Verbindungsstelle 38"/>
          <p:cNvSpPr/>
          <p:nvPr/>
        </p:nvSpPr>
        <p:spPr>
          <a:xfrm>
            <a:off x="3289666" y="4955173"/>
            <a:ext cx="116395" cy="94544"/>
          </a:xfrm>
          <a:prstGeom prst="flowChartConnector">
            <a:avLst/>
          </a:prstGeom>
          <a:solidFill>
            <a:srgbClr val="00B05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40" name="Flussdiagramm: Verbindungsstelle 39"/>
          <p:cNvSpPr/>
          <p:nvPr/>
        </p:nvSpPr>
        <p:spPr>
          <a:xfrm>
            <a:off x="3118029" y="4975050"/>
            <a:ext cx="116395" cy="94544"/>
          </a:xfrm>
          <a:prstGeom prst="flowChartConnector">
            <a:avLst/>
          </a:prstGeom>
          <a:solidFill>
            <a:srgbClr val="00B05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41" name="Flussdiagramm: Verbindungsstelle 40"/>
          <p:cNvSpPr/>
          <p:nvPr/>
        </p:nvSpPr>
        <p:spPr>
          <a:xfrm>
            <a:off x="3056031" y="4863338"/>
            <a:ext cx="116395" cy="94544"/>
          </a:xfrm>
          <a:prstGeom prst="flowChartConnector">
            <a:avLst/>
          </a:prstGeom>
          <a:solidFill>
            <a:srgbClr val="00B05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42" name="Flussdiagramm: Verbindungsstelle 41"/>
          <p:cNvSpPr/>
          <p:nvPr/>
        </p:nvSpPr>
        <p:spPr>
          <a:xfrm>
            <a:off x="2983127" y="4747424"/>
            <a:ext cx="116395" cy="94544"/>
          </a:xfrm>
          <a:prstGeom prst="flowChartConnector">
            <a:avLst/>
          </a:prstGeom>
          <a:solidFill>
            <a:srgbClr val="00B05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43" name="Flussdiagramm: Verbindungsstelle 42"/>
          <p:cNvSpPr/>
          <p:nvPr/>
        </p:nvSpPr>
        <p:spPr>
          <a:xfrm>
            <a:off x="2923287" y="4606169"/>
            <a:ext cx="116395" cy="94544"/>
          </a:xfrm>
          <a:prstGeom prst="flowChartConnector">
            <a:avLst/>
          </a:prstGeom>
          <a:solidFill>
            <a:srgbClr val="00B05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44" name="Flussdiagramm: Verbindungsstelle 43"/>
          <p:cNvSpPr/>
          <p:nvPr/>
        </p:nvSpPr>
        <p:spPr>
          <a:xfrm>
            <a:off x="2835447" y="4497852"/>
            <a:ext cx="116395" cy="94544"/>
          </a:xfrm>
          <a:prstGeom prst="flowChartConnector">
            <a:avLst/>
          </a:prstGeom>
          <a:solidFill>
            <a:srgbClr val="00B05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45" name="Flussdiagramm: Verbindungsstelle 44"/>
          <p:cNvSpPr/>
          <p:nvPr/>
        </p:nvSpPr>
        <p:spPr>
          <a:xfrm>
            <a:off x="2776570" y="4403308"/>
            <a:ext cx="116395" cy="94544"/>
          </a:xfrm>
          <a:prstGeom prst="flowChartConnector">
            <a:avLst/>
          </a:prstGeom>
          <a:solidFill>
            <a:srgbClr val="00B05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46" name="Flussdiagramm: Verbindungsstelle 45"/>
          <p:cNvSpPr/>
          <p:nvPr/>
        </p:nvSpPr>
        <p:spPr>
          <a:xfrm>
            <a:off x="2719052" y="4298097"/>
            <a:ext cx="116395" cy="94544"/>
          </a:xfrm>
          <a:prstGeom prst="flowChartConnector">
            <a:avLst/>
          </a:prstGeom>
          <a:solidFill>
            <a:srgbClr val="00B05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47" name="Flussdiagramm: Verbindungsstelle 46"/>
          <p:cNvSpPr/>
          <p:nvPr/>
        </p:nvSpPr>
        <p:spPr>
          <a:xfrm>
            <a:off x="1470342" y="3585854"/>
            <a:ext cx="116395" cy="94544"/>
          </a:xfrm>
          <a:prstGeom prst="flowChartConnector">
            <a:avLst/>
          </a:prstGeom>
          <a:solidFill>
            <a:srgbClr val="00B05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48" name="Flussdiagramm: Verbindungsstelle 47"/>
          <p:cNvSpPr/>
          <p:nvPr/>
        </p:nvSpPr>
        <p:spPr>
          <a:xfrm>
            <a:off x="2670019" y="4153838"/>
            <a:ext cx="116395" cy="94544"/>
          </a:xfrm>
          <a:prstGeom prst="flowChartConnector">
            <a:avLst/>
          </a:prstGeom>
          <a:solidFill>
            <a:srgbClr val="00B05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49" name="Flussdiagramm: Verbindungsstelle 48"/>
          <p:cNvSpPr/>
          <p:nvPr/>
        </p:nvSpPr>
        <p:spPr>
          <a:xfrm>
            <a:off x="2607024" y="4059294"/>
            <a:ext cx="116395" cy="94544"/>
          </a:xfrm>
          <a:prstGeom prst="flowChartConnector">
            <a:avLst/>
          </a:prstGeom>
          <a:solidFill>
            <a:srgbClr val="00B05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50" name="Flussdiagramm: Verbindungsstelle 49"/>
          <p:cNvSpPr/>
          <p:nvPr/>
        </p:nvSpPr>
        <p:spPr>
          <a:xfrm>
            <a:off x="2565582" y="3956163"/>
            <a:ext cx="116395" cy="94544"/>
          </a:xfrm>
          <a:prstGeom prst="flowChartConnector">
            <a:avLst/>
          </a:prstGeom>
          <a:solidFill>
            <a:srgbClr val="00B05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51" name="Flussdiagramm: Verbindungsstelle 50"/>
          <p:cNvSpPr/>
          <p:nvPr/>
        </p:nvSpPr>
        <p:spPr>
          <a:xfrm>
            <a:off x="2565582" y="3812027"/>
            <a:ext cx="116395" cy="94544"/>
          </a:xfrm>
          <a:prstGeom prst="flowChartConnector">
            <a:avLst/>
          </a:prstGeom>
          <a:solidFill>
            <a:srgbClr val="00B05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93" name="Flussdiagramm: Verbindungsstelle 92"/>
          <p:cNvSpPr/>
          <p:nvPr/>
        </p:nvSpPr>
        <p:spPr>
          <a:xfrm>
            <a:off x="2553659" y="3708197"/>
            <a:ext cx="116395" cy="94544"/>
          </a:xfrm>
          <a:prstGeom prst="flowChartConnector">
            <a:avLst/>
          </a:prstGeom>
          <a:solidFill>
            <a:srgbClr val="00B05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94" name="Flussdiagramm: Verbindungsstelle 93"/>
          <p:cNvSpPr/>
          <p:nvPr/>
        </p:nvSpPr>
        <p:spPr>
          <a:xfrm>
            <a:off x="2473109" y="3591270"/>
            <a:ext cx="116395" cy="94544"/>
          </a:xfrm>
          <a:prstGeom prst="flowChartConnector">
            <a:avLst/>
          </a:prstGeom>
          <a:solidFill>
            <a:srgbClr val="00B05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95" name="Flussdiagramm: Verbindungsstelle 94"/>
          <p:cNvSpPr/>
          <p:nvPr/>
        </p:nvSpPr>
        <p:spPr>
          <a:xfrm>
            <a:off x="2357752" y="3511545"/>
            <a:ext cx="116395" cy="94544"/>
          </a:xfrm>
          <a:prstGeom prst="flowChartConnector">
            <a:avLst/>
          </a:prstGeom>
          <a:solidFill>
            <a:srgbClr val="00B05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96" name="Flussdiagramm: Verbindungsstelle 95"/>
          <p:cNvSpPr/>
          <p:nvPr/>
        </p:nvSpPr>
        <p:spPr>
          <a:xfrm>
            <a:off x="2241357" y="3505906"/>
            <a:ext cx="116395" cy="94544"/>
          </a:xfrm>
          <a:prstGeom prst="flowChartConnector">
            <a:avLst/>
          </a:prstGeom>
          <a:solidFill>
            <a:srgbClr val="00B05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97" name="Flussdiagramm: Verbindungsstelle 96"/>
          <p:cNvSpPr/>
          <p:nvPr/>
        </p:nvSpPr>
        <p:spPr>
          <a:xfrm>
            <a:off x="2124962" y="3496726"/>
            <a:ext cx="116395" cy="94544"/>
          </a:xfrm>
          <a:prstGeom prst="flowChartConnector">
            <a:avLst/>
          </a:prstGeom>
          <a:solidFill>
            <a:srgbClr val="00B05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98" name="Flussdiagramm: Verbindungsstelle 97"/>
          <p:cNvSpPr/>
          <p:nvPr/>
        </p:nvSpPr>
        <p:spPr>
          <a:xfrm>
            <a:off x="2008567" y="3449454"/>
            <a:ext cx="116395" cy="94544"/>
          </a:xfrm>
          <a:prstGeom prst="flowChartConnector">
            <a:avLst/>
          </a:prstGeom>
          <a:solidFill>
            <a:srgbClr val="00B05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99" name="Flussdiagramm: Verbindungsstelle 98"/>
          <p:cNvSpPr/>
          <p:nvPr/>
        </p:nvSpPr>
        <p:spPr>
          <a:xfrm>
            <a:off x="1892172" y="3396543"/>
            <a:ext cx="116395" cy="94544"/>
          </a:xfrm>
          <a:prstGeom prst="flowChartConnector">
            <a:avLst/>
          </a:prstGeom>
          <a:solidFill>
            <a:srgbClr val="00B05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100" name="Flussdiagramm: Verbindungsstelle 99"/>
          <p:cNvSpPr/>
          <p:nvPr/>
        </p:nvSpPr>
        <p:spPr>
          <a:xfrm>
            <a:off x="1833974" y="3281188"/>
            <a:ext cx="116395" cy="94544"/>
          </a:xfrm>
          <a:prstGeom prst="flowChartConnector">
            <a:avLst/>
          </a:prstGeom>
          <a:solidFill>
            <a:srgbClr val="00B05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101" name="Flussdiagramm: Verbindungsstelle 100"/>
          <p:cNvSpPr/>
          <p:nvPr/>
        </p:nvSpPr>
        <p:spPr>
          <a:xfrm>
            <a:off x="1779156" y="3171805"/>
            <a:ext cx="116395" cy="94544"/>
          </a:xfrm>
          <a:prstGeom prst="flowChartConnector">
            <a:avLst/>
          </a:prstGeom>
          <a:solidFill>
            <a:srgbClr val="00B05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102" name="Flussdiagramm: Verbindungsstelle 101"/>
          <p:cNvSpPr/>
          <p:nvPr/>
        </p:nvSpPr>
        <p:spPr>
          <a:xfrm>
            <a:off x="1721901" y="3050847"/>
            <a:ext cx="116395" cy="94544"/>
          </a:xfrm>
          <a:prstGeom prst="flowChartConnector">
            <a:avLst/>
          </a:prstGeom>
          <a:solidFill>
            <a:srgbClr val="00B05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103" name="Flussdiagramm: Verbindungsstelle 102"/>
          <p:cNvSpPr/>
          <p:nvPr/>
        </p:nvSpPr>
        <p:spPr>
          <a:xfrm>
            <a:off x="1605506" y="2984602"/>
            <a:ext cx="116395" cy="94544"/>
          </a:xfrm>
          <a:prstGeom prst="flowChartConnector">
            <a:avLst/>
          </a:prstGeom>
          <a:solidFill>
            <a:srgbClr val="00B05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104" name="Flussdiagramm: Verbindungsstelle 103"/>
          <p:cNvSpPr/>
          <p:nvPr/>
        </p:nvSpPr>
        <p:spPr>
          <a:xfrm>
            <a:off x="1892171" y="3515327"/>
            <a:ext cx="116395" cy="94544"/>
          </a:xfrm>
          <a:prstGeom prst="flowChartConnector">
            <a:avLst/>
          </a:prstGeom>
          <a:solidFill>
            <a:srgbClr val="00B05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105" name="Flussdiagramm: Verbindungsstelle 104"/>
          <p:cNvSpPr/>
          <p:nvPr/>
        </p:nvSpPr>
        <p:spPr>
          <a:xfrm>
            <a:off x="1769499" y="3515327"/>
            <a:ext cx="116395" cy="94544"/>
          </a:xfrm>
          <a:prstGeom prst="flowChartConnector">
            <a:avLst/>
          </a:prstGeom>
          <a:solidFill>
            <a:srgbClr val="00B05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106" name="Flussdiagramm: Verbindungsstelle 105"/>
          <p:cNvSpPr/>
          <p:nvPr/>
        </p:nvSpPr>
        <p:spPr>
          <a:xfrm>
            <a:off x="1614056" y="3524148"/>
            <a:ext cx="116395" cy="94544"/>
          </a:xfrm>
          <a:prstGeom prst="flowChartConnector">
            <a:avLst/>
          </a:prstGeom>
          <a:solidFill>
            <a:srgbClr val="00B05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107" name="Flussdiagramm: Verbindungsstelle 106"/>
          <p:cNvSpPr/>
          <p:nvPr/>
        </p:nvSpPr>
        <p:spPr>
          <a:xfrm>
            <a:off x="1506083" y="3474676"/>
            <a:ext cx="116395" cy="94544"/>
          </a:xfrm>
          <a:prstGeom prst="flowChartConnector">
            <a:avLst/>
          </a:prstGeom>
          <a:solidFill>
            <a:srgbClr val="00B05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108" name="Flussdiagramm: Verbindungsstelle 107"/>
          <p:cNvSpPr/>
          <p:nvPr/>
        </p:nvSpPr>
        <p:spPr>
          <a:xfrm>
            <a:off x="1384219" y="3410327"/>
            <a:ext cx="116395" cy="94544"/>
          </a:xfrm>
          <a:prstGeom prst="flowChartConnector">
            <a:avLst/>
          </a:prstGeom>
          <a:solidFill>
            <a:srgbClr val="00B05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114" name="Flussdiagramm: Verbindungsstelle 113"/>
          <p:cNvSpPr/>
          <p:nvPr/>
        </p:nvSpPr>
        <p:spPr>
          <a:xfrm>
            <a:off x="1403648" y="3802741"/>
            <a:ext cx="116395" cy="94544"/>
          </a:xfrm>
          <a:prstGeom prst="flowChartConnector">
            <a:avLst/>
          </a:prstGeom>
          <a:solidFill>
            <a:srgbClr val="00B05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dirty="0">
              <a:solidFill>
                <a:srgbClr val="FFFFFF"/>
              </a:solidFill>
              <a:latin typeface="Helvetica Light"/>
              <a:ea typeface="Helvetica Light"/>
              <a:cs typeface="Helvetica Light"/>
              <a:sym typeface="Helvetica Light"/>
            </a:endParaRPr>
          </a:p>
        </p:txBody>
      </p:sp>
      <p:sp>
        <p:nvSpPr>
          <p:cNvPr id="115" name="Flussdiagramm: Verbindungsstelle 114"/>
          <p:cNvSpPr/>
          <p:nvPr/>
        </p:nvSpPr>
        <p:spPr>
          <a:xfrm>
            <a:off x="1384220" y="3660963"/>
            <a:ext cx="116395" cy="94544"/>
          </a:xfrm>
          <a:prstGeom prst="flowChartConnector">
            <a:avLst/>
          </a:prstGeom>
          <a:solidFill>
            <a:srgbClr val="00B05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119" name="Rechteckige Legende 118"/>
          <p:cNvSpPr/>
          <p:nvPr/>
        </p:nvSpPr>
        <p:spPr>
          <a:xfrm>
            <a:off x="781580" y="2473121"/>
            <a:ext cx="1080120" cy="318355"/>
          </a:xfrm>
          <a:prstGeom prst="wedgeRectCallout">
            <a:avLst>
              <a:gd name="adj1" fmla="val -4477"/>
              <a:gd name="adj2" fmla="val 144576"/>
            </a:avLst>
          </a:prstGeom>
          <a:blipFill rotWithShape="1">
            <a:blip r:embed="rId4"/>
            <a:srcRect/>
            <a:tile tx="0" ty="0" sx="100000" sy="100000" flip="none" algn="tl"/>
          </a:blip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r>
              <a:rPr lang="de-DE" sz="1600" kern="0" dirty="0">
                <a:solidFill>
                  <a:srgbClr val="FFFFFF"/>
                </a:solidFill>
                <a:latin typeface="Helvetica Light"/>
                <a:ea typeface="Helvetica Light"/>
                <a:cs typeface="Helvetica Light"/>
                <a:sym typeface="Helvetica Light"/>
              </a:rPr>
              <a:t>ARA</a:t>
            </a:r>
          </a:p>
        </p:txBody>
      </p:sp>
      <p:sp>
        <p:nvSpPr>
          <p:cNvPr id="66" name="Flussdiagramm: Verbindungsstelle 65"/>
          <p:cNvSpPr/>
          <p:nvPr/>
        </p:nvSpPr>
        <p:spPr>
          <a:xfrm>
            <a:off x="4697200" y="5134667"/>
            <a:ext cx="116395" cy="94544"/>
          </a:xfrm>
          <a:prstGeom prst="flowChartConnector">
            <a:avLst/>
          </a:prstGeom>
          <a:solidFill>
            <a:srgbClr val="00B05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67" name="Flussdiagramm: Verbindungsstelle 66"/>
          <p:cNvSpPr/>
          <p:nvPr/>
        </p:nvSpPr>
        <p:spPr>
          <a:xfrm>
            <a:off x="4959272" y="5719863"/>
            <a:ext cx="116395" cy="94544"/>
          </a:xfrm>
          <a:prstGeom prst="flowChartConnector">
            <a:avLst/>
          </a:prstGeom>
          <a:solidFill>
            <a:srgbClr val="00B050"/>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65" hangingPunct="0"/>
            <a:endParaRPr lang="de-DE" sz="1600" kern="0">
              <a:solidFill>
                <a:srgbClr val="FFFFFF"/>
              </a:solidFill>
              <a:latin typeface="Helvetica Light"/>
              <a:ea typeface="Helvetica Light"/>
              <a:cs typeface="Helvetica Light"/>
              <a:sym typeface="Helvetica Light"/>
            </a:endParaRPr>
          </a:p>
        </p:txBody>
      </p:sp>
      <p:sp>
        <p:nvSpPr>
          <p:cNvPr id="61" name="Titel 2"/>
          <p:cNvSpPr txBox="1">
            <a:spLocks/>
          </p:cNvSpPr>
          <p:nvPr/>
        </p:nvSpPr>
        <p:spPr>
          <a:xfrm>
            <a:off x="251520" y="786730"/>
            <a:ext cx="7874001" cy="554038"/>
          </a:xfrm>
          <a:prstGeom prst="rect">
            <a:avLst/>
          </a:prstGeom>
        </p:spPr>
        <p:txBody>
          <a:bodyPr>
            <a:normAutofit/>
          </a:bodyPr>
          <a:lstStyle>
            <a:lvl1pPr marL="0" marR="0" indent="0" algn="l" defTabSz="410765" rtl="0" latinLnBrk="0">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mn-lt"/>
                <a:ea typeface="+mn-ea"/>
                <a:cs typeface="+mn-cs"/>
                <a:sym typeface="Arial"/>
              </a:defRPr>
            </a:lvl1pPr>
            <a:lvl2pPr marL="0" marR="0" indent="228600" algn="l" defTabSz="410765" rtl="0" latinLnBrk="0">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mn-lt"/>
                <a:ea typeface="+mn-ea"/>
                <a:cs typeface="+mn-cs"/>
                <a:sym typeface="Arial"/>
              </a:defRPr>
            </a:lvl2pPr>
            <a:lvl3pPr marL="0" marR="0" indent="457200" algn="l" defTabSz="410765" rtl="0" latinLnBrk="0">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mn-lt"/>
                <a:ea typeface="+mn-ea"/>
                <a:cs typeface="+mn-cs"/>
                <a:sym typeface="Arial"/>
              </a:defRPr>
            </a:lvl3pPr>
            <a:lvl4pPr marL="0" marR="0" indent="685800" algn="l" defTabSz="410765" rtl="0" latinLnBrk="0">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mn-lt"/>
                <a:ea typeface="+mn-ea"/>
                <a:cs typeface="+mn-cs"/>
                <a:sym typeface="Arial"/>
              </a:defRPr>
            </a:lvl4pPr>
            <a:lvl5pPr marL="0" marR="0" indent="914400" algn="l" defTabSz="410765" rtl="0" latinLnBrk="0">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mn-lt"/>
                <a:ea typeface="+mn-ea"/>
                <a:cs typeface="+mn-cs"/>
                <a:sym typeface="Arial"/>
              </a:defRPr>
            </a:lvl5pPr>
            <a:lvl6pPr marL="0" marR="0" indent="1143000" algn="l" defTabSz="410765" rtl="0" latinLnBrk="0">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mn-lt"/>
                <a:ea typeface="+mn-ea"/>
                <a:cs typeface="+mn-cs"/>
                <a:sym typeface="Arial"/>
              </a:defRPr>
            </a:lvl6pPr>
            <a:lvl7pPr marL="0" marR="0" indent="1371600" algn="l" defTabSz="410765" rtl="0" latinLnBrk="0">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mn-lt"/>
                <a:ea typeface="+mn-ea"/>
                <a:cs typeface="+mn-cs"/>
                <a:sym typeface="Arial"/>
              </a:defRPr>
            </a:lvl7pPr>
            <a:lvl8pPr marL="0" marR="0" indent="1600200" algn="l" defTabSz="410765" rtl="0" latinLnBrk="0">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mn-lt"/>
                <a:ea typeface="+mn-ea"/>
                <a:cs typeface="+mn-cs"/>
                <a:sym typeface="Arial"/>
              </a:defRPr>
            </a:lvl8pPr>
            <a:lvl9pPr marL="0" marR="0" indent="1828800" algn="l" defTabSz="410765" rtl="0" latinLnBrk="0">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mn-lt"/>
                <a:ea typeface="+mn-ea"/>
                <a:cs typeface="+mn-cs"/>
                <a:sym typeface="Arial"/>
              </a:defRPr>
            </a:lvl9pPr>
          </a:lstStyle>
          <a:p>
            <a:pPr hangingPunct="1"/>
            <a:r>
              <a:rPr lang="de-DE" sz="2400" dirty="0" err="1"/>
              <a:t>G</a:t>
            </a:r>
            <a:r>
              <a:rPr lang="de-DE" sz="2400" dirty="0" err="1" smtClean="0"/>
              <a:t>ood</a:t>
            </a:r>
            <a:r>
              <a:rPr lang="de-DE" sz="2400" dirty="0" smtClean="0"/>
              <a:t> </a:t>
            </a:r>
            <a:r>
              <a:rPr lang="de-DE" sz="2400" dirty="0" err="1" smtClean="0"/>
              <a:t>chance</a:t>
            </a:r>
            <a:r>
              <a:rPr lang="de-DE" sz="2400" dirty="0" smtClean="0"/>
              <a:t> </a:t>
            </a:r>
            <a:r>
              <a:rPr lang="de-DE" sz="2400" dirty="0" err="1" smtClean="0"/>
              <a:t>for</a:t>
            </a:r>
            <a:r>
              <a:rPr lang="de-DE" sz="2400" dirty="0" smtClean="0"/>
              <a:t> </a:t>
            </a:r>
            <a:r>
              <a:rPr lang="de-DE" sz="2400" dirty="0" err="1" smtClean="0"/>
              <a:t>inland</a:t>
            </a:r>
            <a:r>
              <a:rPr lang="de-DE" sz="2400" dirty="0" smtClean="0"/>
              <a:t> </a:t>
            </a:r>
            <a:r>
              <a:rPr lang="de-DE" sz="2400" dirty="0" err="1" smtClean="0"/>
              <a:t>navigation</a:t>
            </a:r>
            <a:r>
              <a:rPr lang="de-DE" sz="2400" dirty="0" smtClean="0"/>
              <a:t> </a:t>
            </a:r>
            <a:endParaRPr lang="de-DE" sz="2400" dirty="0"/>
          </a:p>
        </p:txBody>
      </p:sp>
    </p:spTree>
    <p:extLst>
      <p:ext uri="{BB962C8B-B14F-4D97-AF65-F5344CB8AC3E}">
        <p14:creationId xmlns:p14="http://schemas.microsoft.com/office/powerpoint/2010/main" val="961342608"/>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platzhalter 3"/>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t="22256" b="11760"/>
          <a:stretch/>
        </p:blipFill>
        <p:spPr>
          <a:xfrm>
            <a:off x="3491880" y="1772816"/>
            <a:ext cx="5412090" cy="2678797"/>
          </a:xfrm>
        </p:spPr>
      </p:pic>
      <p:sp>
        <p:nvSpPr>
          <p:cNvPr id="9" name="Titel 28"/>
          <p:cNvSpPr txBox="1">
            <a:spLocks/>
          </p:cNvSpPr>
          <p:nvPr/>
        </p:nvSpPr>
        <p:spPr>
          <a:xfrm>
            <a:off x="307161" y="1156361"/>
            <a:ext cx="8657327" cy="616455"/>
          </a:xfrm>
          <a:prstGeom prst="rect">
            <a:avLst/>
          </a:prstGeom>
        </p:spPr>
        <p:txBody>
          <a:bodyPr vert="horz" lIns="0" tIns="0" rIns="0" bIns="0" rtlCol="0" anchor="ctr" anchorCtr="0">
            <a:noAutofit/>
          </a:bodyPr>
          <a:lstStyle>
            <a:lvl1pPr>
              <a:lnSpc>
                <a:spcPct val="100000"/>
              </a:lnSpc>
              <a:spcBef>
                <a:spcPct val="0"/>
              </a:spcBef>
              <a:buNone/>
              <a:defRPr lang="en-US" sz="3200" b="0">
                <a:solidFill>
                  <a:schemeClr val="bg1"/>
                </a:solidFill>
                <a:latin typeface="+mj-lt"/>
                <a:ea typeface="+mj-ea"/>
                <a:cs typeface="+mj-cs"/>
              </a:defRPr>
            </a:lvl1pPr>
          </a:lstStyle>
          <a:p>
            <a:r>
              <a:rPr lang="en-GB" sz="2400" b="1" dirty="0" smtClean="0">
                <a:solidFill>
                  <a:schemeClr val="tx1"/>
                </a:solidFill>
                <a:latin typeface="+mn-lt"/>
              </a:rPr>
              <a:t>Some Investigation</a:t>
            </a:r>
            <a:r>
              <a:rPr lang="en-GB" sz="2400" b="1" dirty="0">
                <a:solidFill>
                  <a:schemeClr val="tx1"/>
                </a:solidFill>
                <a:latin typeface="+mn-lt"/>
              </a:rPr>
              <a:t> </a:t>
            </a:r>
            <a:r>
              <a:rPr lang="en-GB" sz="2400" b="1" dirty="0" smtClean="0">
                <a:solidFill>
                  <a:schemeClr val="tx1"/>
                </a:solidFill>
                <a:latin typeface="+mn-lt"/>
              </a:rPr>
              <a:t>- High  Heavy Potential </a:t>
            </a:r>
            <a:r>
              <a:rPr lang="en-GB" sz="2400" b="1" dirty="0">
                <a:solidFill>
                  <a:schemeClr val="tx1"/>
                </a:solidFill>
                <a:latin typeface="+mn-lt"/>
              </a:rPr>
              <a:t>Analysis for </a:t>
            </a:r>
            <a:r>
              <a:rPr lang="en-GB" sz="2400" b="1" dirty="0" smtClean="0">
                <a:solidFill>
                  <a:schemeClr val="tx1"/>
                </a:solidFill>
                <a:latin typeface="+mn-lt"/>
              </a:rPr>
              <a:t>Bavaria</a:t>
            </a:r>
            <a:endParaRPr lang="en-GB" sz="2400" b="1" dirty="0">
              <a:solidFill>
                <a:schemeClr val="tx1"/>
              </a:solidFill>
              <a:latin typeface="+mn-lt"/>
            </a:endParaRPr>
          </a:p>
          <a:p>
            <a:endParaRPr lang="en-GB" sz="2400" b="1" dirty="0">
              <a:solidFill>
                <a:schemeClr val="tx1"/>
              </a:solidFill>
              <a:latin typeface="+mn-lt"/>
            </a:endParaRPr>
          </a:p>
        </p:txBody>
      </p:sp>
      <p:pic>
        <p:nvPicPr>
          <p:cNvPr id="10" name="Grafik 9"/>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948264" y="4055157"/>
            <a:ext cx="1711779" cy="336430"/>
          </a:xfrm>
          <a:prstGeom prst="rect">
            <a:avLst/>
          </a:prstGeom>
        </p:spPr>
      </p:pic>
      <p:pic>
        <p:nvPicPr>
          <p:cNvPr id="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560" y="2633590"/>
            <a:ext cx="2373780" cy="478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Grafik 8" descr="Logo_PortRotterdam"/>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6640" t="22904" r="16003" b="27603"/>
          <a:stretch/>
        </p:blipFill>
        <p:spPr bwMode="auto">
          <a:xfrm>
            <a:off x="539552" y="3501008"/>
            <a:ext cx="2176607" cy="746616"/>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p:cNvPicPr>
            <a:picLocks noChangeAspect="1"/>
          </p:cNvPicPr>
          <p:nvPr/>
        </p:nvPicPr>
        <p:blipFill>
          <a:blip r:embed="rId8"/>
          <a:stretch>
            <a:fillRect/>
          </a:stretch>
        </p:blipFill>
        <p:spPr>
          <a:xfrm>
            <a:off x="3635896" y="3984647"/>
            <a:ext cx="2950381" cy="466966"/>
          </a:xfrm>
          <a:prstGeom prst="rect">
            <a:avLst/>
          </a:prstGeom>
        </p:spPr>
      </p:pic>
      <p:pic>
        <p:nvPicPr>
          <p:cNvPr id="8" name="Grafik 5" descr="Logo_MS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72597" y="5064273"/>
            <a:ext cx="1960319"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3" descr="Logo_Kran-Salle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55976" y="5231085"/>
            <a:ext cx="3958538" cy="206375"/>
          </a:xfrm>
          <a:prstGeom prst="rect">
            <a:avLst/>
          </a:prstGeom>
          <a:noFill/>
          <a:extLst>
            <a:ext uri="{909E8E84-426E-40DD-AFC4-6F175D3DCCD1}">
              <a14:hiddenFill xmlns:a14="http://schemas.microsoft.com/office/drawing/2010/main">
                <a:solidFill>
                  <a:srgbClr val="FFFFFF"/>
                </a:solidFill>
              </a14:hiddenFill>
            </a:ext>
          </a:extLst>
        </p:spPr>
      </p:pic>
      <p:pic>
        <p:nvPicPr>
          <p:cNvPr id="12" name="Grafik 6" descr="Logo_Z&amp;B"/>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27984" y="5733256"/>
            <a:ext cx="3239437" cy="54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Grafik 7" descr="Logo_IHK-Niederbayer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75656" y="5775028"/>
            <a:ext cx="2398258"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598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452" y="3896629"/>
            <a:ext cx="3916747" cy="2210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Inhaltsplatzhalter 3"/>
          <p:cNvSpPr>
            <a:spLocks noGrp="1"/>
          </p:cNvSpPr>
          <p:nvPr>
            <p:ph sz="quarter" idx="17"/>
          </p:nvPr>
        </p:nvSpPr>
        <p:spPr>
          <a:xfrm>
            <a:off x="414452" y="1439962"/>
            <a:ext cx="8086804" cy="2419523"/>
          </a:xfrm>
          <a:ln>
            <a:solidFill>
              <a:schemeClr val="accent1"/>
            </a:solidFill>
          </a:ln>
        </p:spPr>
        <p:txBody>
          <a:bodyPr lIns="108000" tIns="108000" rIns="108000" bIns="108000">
            <a:noAutofit/>
          </a:bodyPr>
          <a:lstStyle/>
          <a:p>
            <a:pPr marL="285750" indent="-285750">
              <a:lnSpc>
                <a:spcPct val="100000"/>
              </a:lnSpc>
              <a:buClrTx/>
              <a:buFont typeface="Arial" panose="020B0604020202020204" pitchFamily="34" charset="0"/>
              <a:buChar char="•"/>
            </a:pPr>
            <a:r>
              <a:rPr lang="en-GB" sz="1600" dirty="0" smtClean="0">
                <a:solidFill>
                  <a:schemeClr val="tx1"/>
                </a:solidFill>
              </a:rPr>
              <a:t>analyse </a:t>
            </a:r>
            <a:r>
              <a:rPr lang="en-GB" sz="1600" b="1" dirty="0" smtClean="0">
                <a:solidFill>
                  <a:schemeClr val="tx1"/>
                </a:solidFill>
              </a:rPr>
              <a:t>potential for shifting oversize and heavy load transports to inland navigation in East Bavaria</a:t>
            </a:r>
            <a:r>
              <a:rPr lang="en-GB" sz="1600" dirty="0" smtClean="0">
                <a:solidFill>
                  <a:schemeClr val="tx1"/>
                </a:solidFill>
              </a:rPr>
              <a:t> </a:t>
            </a:r>
          </a:p>
          <a:p>
            <a:pPr marL="285750" indent="-285750">
              <a:lnSpc>
                <a:spcPct val="100000"/>
              </a:lnSpc>
              <a:buClrTx/>
              <a:buFont typeface="Arial" panose="020B0604020202020204" pitchFamily="34" charset="0"/>
              <a:buChar char="•"/>
            </a:pPr>
            <a:r>
              <a:rPr lang="en-GB" sz="1600" dirty="0" smtClean="0">
                <a:solidFill>
                  <a:schemeClr val="tx1"/>
                </a:solidFill>
              </a:rPr>
              <a:t>identify </a:t>
            </a:r>
            <a:r>
              <a:rPr lang="en-GB" sz="1600" b="1" dirty="0" smtClean="0">
                <a:solidFill>
                  <a:schemeClr val="tx1"/>
                </a:solidFill>
              </a:rPr>
              <a:t>potential shippers </a:t>
            </a:r>
            <a:r>
              <a:rPr lang="en-GB" sz="1600" dirty="0" smtClean="0">
                <a:solidFill>
                  <a:schemeClr val="tx1"/>
                </a:solidFill>
              </a:rPr>
              <a:t>and analyses </a:t>
            </a:r>
            <a:r>
              <a:rPr lang="en-GB" sz="1600" b="1" dirty="0" smtClean="0">
                <a:solidFill>
                  <a:schemeClr val="tx1"/>
                </a:solidFill>
              </a:rPr>
              <a:t>infrastructural prerequisites </a:t>
            </a:r>
            <a:r>
              <a:rPr lang="en-GB" sz="1600" dirty="0" smtClean="0">
                <a:solidFill>
                  <a:schemeClr val="tx1"/>
                </a:solidFill>
              </a:rPr>
              <a:t>in the East Bavarian inland ports </a:t>
            </a:r>
          </a:p>
          <a:p>
            <a:pPr marL="285750" indent="-285750">
              <a:lnSpc>
                <a:spcPct val="100000"/>
              </a:lnSpc>
              <a:buClrTx/>
              <a:buFont typeface="Arial" panose="020B0604020202020204" pitchFamily="34" charset="0"/>
              <a:buChar char="•"/>
            </a:pPr>
            <a:r>
              <a:rPr lang="en-GB" sz="1600" b="1" dirty="0" smtClean="0">
                <a:solidFill>
                  <a:schemeClr val="tx1"/>
                </a:solidFill>
              </a:rPr>
              <a:t>measures to tap the potentials</a:t>
            </a:r>
            <a:endParaRPr lang="en-GB" sz="1600" dirty="0" smtClean="0">
              <a:solidFill>
                <a:schemeClr val="tx1"/>
              </a:solidFill>
            </a:endParaRPr>
          </a:p>
        </p:txBody>
      </p:sp>
      <p:sp>
        <p:nvSpPr>
          <p:cNvPr id="5" name="Inhaltsplatzhalter 3"/>
          <p:cNvSpPr txBox="1">
            <a:spLocks/>
          </p:cNvSpPr>
          <p:nvPr/>
        </p:nvSpPr>
        <p:spPr>
          <a:xfrm>
            <a:off x="414452" y="3896629"/>
            <a:ext cx="8086804" cy="2233940"/>
          </a:xfrm>
          <a:prstGeom prst="rect">
            <a:avLst/>
          </a:prstGeom>
          <a:ln>
            <a:solidFill>
              <a:schemeClr val="accent1"/>
            </a:solidFill>
          </a:ln>
        </p:spPr>
        <p:txBody>
          <a:bodyPr vert="horz" lIns="108000" tIns="108000" rIns="108000" bIns="108000" rtlCol="0">
            <a:noAutofit/>
          </a:bodyPr>
          <a:lstStyle>
            <a:lvl1pPr marL="0" indent="0" algn="l" defTabSz="914400" rtl="0" eaLnBrk="1" latinLnBrk="0" hangingPunct="1">
              <a:lnSpc>
                <a:spcPct val="110000"/>
              </a:lnSpc>
              <a:spcBef>
                <a:spcPts val="0"/>
              </a:spcBef>
              <a:spcAft>
                <a:spcPts val="1000"/>
              </a:spcAft>
              <a:buClr>
                <a:srgbClr val="AFAFAF"/>
              </a:buClr>
              <a:buFont typeface="Arial" panose="020B0604020202020204" pitchFamily="34" charset="0"/>
              <a:buNone/>
              <a:defRPr lang="en-US" sz="1800" kern="1200">
                <a:solidFill>
                  <a:srgbClr val="646464"/>
                </a:solidFill>
                <a:latin typeface="+mn-lt"/>
                <a:ea typeface="+mn-ea"/>
                <a:cs typeface="+mn-cs"/>
              </a:defRPr>
            </a:lvl1pPr>
            <a:lvl2pPr marL="284400" indent="-284400" algn="l" defTabSz="914400" rtl="0" eaLnBrk="1" latinLnBrk="0" hangingPunct="1">
              <a:lnSpc>
                <a:spcPct val="110000"/>
              </a:lnSpc>
              <a:spcBef>
                <a:spcPts val="0"/>
              </a:spcBef>
              <a:spcAft>
                <a:spcPts val="1000"/>
              </a:spcAft>
              <a:buClr>
                <a:srgbClr val="AFAFAF"/>
              </a:buClr>
              <a:buFont typeface="Arial" panose="020B0604020202020204" pitchFamily="34" charset="0"/>
              <a:buChar char="•"/>
              <a:defRPr lang="en-US" sz="1600" kern="1200">
                <a:solidFill>
                  <a:srgbClr val="646464"/>
                </a:solidFill>
                <a:latin typeface="+mn-lt"/>
                <a:ea typeface="+mn-ea"/>
                <a:cs typeface="+mn-cs"/>
              </a:defRPr>
            </a:lvl2pPr>
            <a:lvl3pPr marL="568800" indent="-284400" algn="l" defTabSz="914400" rtl="0" eaLnBrk="1" latinLnBrk="0" hangingPunct="1">
              <a:lnSpc>
                <a:spcPct val="110000"/>
              </a:lnSpc>
              <a:spcBef>
                <a:spcPts val="0"/>
              </a:spcBef>
              <a:spcAft>
                <a:spcPts val="1000"/>
              </a:spcAft>
              <a:buClr>
                <a:srgbClr val="AFAFAF"/>
              </a:buClr>
              <a:buFont typeface="Symbol" panose="05050102010706020507" pitchFamily="18" charset="2"/>
              <a:buChar char="-"/>
              <a:defRPr lang="en-US" sz="1600" kern="1200">
                <a:solidFill>
                  <a:srgbClr val="646464"/>
                </a:solidFill>
                <a:latin typeface="+mn-lt"/>
                <a:ea typeface="+mn-ea"/>
                <a:cs typeface="+mn-cs"/>
              </a:defRPr>
            </a:lvl3pPr>
            <a:lvl4pPr marL="849600" indent="-284400" algn="l" defTabSz="914400" rtl="0" eaLnBrk="1" latinLnBrk="0" hangingPunct="1">
              <a:lnSpc>
                <a:spcPct val="110000"/>
              </a:lnSpc>
              <a:spcBef>
                <a:spcPts val="0"/>
              </a:spcBef>
              <a:spcAft>
                <a:spcPts val="1000"/>
              </a:spcAft>
              <a:buClr>
                <a:srgbClr val="AFAFAF"/>
              </a:buClr>
              <a:buFont typeface="Symbol" panose="05050102010706020507" pitchFamily="18" charset="2"/>
              <a:buChar char="-"/>
              <a:defRPr sz="1600" kern="1200">
                <a:solidFill>
                  <a:srgbClr val="646464"/>
                </a:solidFill>
                <a:latin typeface="+mn-lt"/>
                <a:ea typeface="+mn-ea"/>
                <a:cs typeface="+mn-cs"/>
              </a:defRPr>
            </a:lvl4pPr>
            <a:lvl5pPr marL="1130400" indent="-284400" algn="l" defTabSz="914400" rtl="0" eaLnBrk="1" latinLnBrk="0" hangingPunct="1">
              <a:lnSpc>
                <a:spcPct val="110000"/>
              </a:lnSpc>
              <a:spcBef>
                <a:spcPts val="0"/>
              </a:spcBef>
              <a:spcAft>
                <a:spcPts val="1000"/>
              </a:spcAft>
              <a:buClr>
                <a:srgbClr val="AFAFAF"/>
              </a:buClr>
              <a:buFont typeface="Symbol" panose="05050102010706020507" pitchFamily="18" charset="2"/>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Tx/>
            </a:pPr>
            <a:endParaRPr lang="de-DE" sz="1600" dirty="0" smtClean="0">
              <a:solidFill>
                <a:schemeClr val="tx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1199" y="3927183"/>
            <a:ext cx="4146309" cy="2179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el 28"/>
          <p:cNvSpPr txBox="1">
            <a:spLocks/>
          </p:cNvSpPr>
          <p:nvPr/>
        </p:nvSpPr>
        <p:spPr>
          <a:xfrm>
            <a:off x="243032" y="133768"/>
            <a:ext cx="8657327" cy="616455"/>
          </a:xfrm>
          <a:prstGeom prst="rect">
            <a:avLst/>
          </a:prstGeom>
        </p:spPr>
        <p:txBody>
          <a:bodyPr vert="horz" lIns="0" tIns="0" rIns="0" bIns="0" rtlCol="0" anchor="ctr" anchorCtr="0">
            <a:noAutofit/>
          </a:bodyPr>
          <a:lstStyle>
            <a:lvl1pPr>
              <a:lnSpc>
                <a:spcPct val="100000"/>
              </a:lnSpc>
              <a:spcBef>
                <a:spcPct val="0"/>
              </a:spcBef>
              <a:buNone/>
              <a:defRPr lang="en-US" sz="3200" b="0">
                <a:solidFill>
                  <a:schemeClr val="bg1"/>
                </a:solidFill>
                <a:latin typeface="+mj-lt"/>
                <a:ea typeface="+mj-ea"/>
                <a:cs typeface="+mj-cs"/>
              </a:defRPr>
            </a:lvl1pPr>
          </a:lstStyle>
          <a:p>
            <a:endParaRPr lang="en-US" dirty="0"/>
          </a:p>
        </p:txBody>
      </p:sp>
      <p:sp>
        <p:nvSpPr>
          <p:cNvPr id="9" name="Textplatzhalter 6"/>
          <p:cNvSpPr txBox="1">
            <a:spLocks/>
          </p:cNvSpPr>
          <p:nvPr/>
        </p:nvSpPr>
        <p:spPr>
          <a:xfrm>
            <a:off x="243032" y="836712"/>
            <a:ext cx="8657327" cy="456267"/>
          </a:xfrm>
          <a:prstGeom prst="rect">
            <a:avLst/>
          </a:prstGeom>
          <a:noFill/>
        </p:spPr>
        <p:txBody>
          <a:bodyPr vert="horz" lIns="0" tIns="0" rIns="0" bIns="0" rtlCol="0" anchor="ctr" anchorCtr="0">
            <a:normAutofit/>
          </a:bodyPr>
          <a:lstStyle>
            <a:lvl1pPr marL="0" indent="0" algn="l" defTabSz="914400" rtl="0" eaLnBrk="1" latinLnBrk="0" hangingPunct="1">
              <a:lnSpc>
                <a:spcPct val="110000"/>
              </a:lnSpc>
              <a:spcBef>
                <a:spcPts val="0"/>
              </a:spcBef>
              <a:spcAft>
                <a:spcPts val="600"/>
              </a:spcAft>
              <a:buFont typeface="Wingdings" pitchFamily="2" charset="2"/>
              <a:buNone/>
              <a:defRPr lang="en-US" sz="2000" b="0" kern="1200">
                <a:solidFill>
                  <a:srgbClr val="AFAFAF"/>
                </a:solidFill>
                <a:latin typeface="+mn-lt"/>
                <a:ea typeface="+mn-ea"/>
                <a:cs typeface="+mn-cs"/>
              </a:defRPr>
            </a:lvl1pPr>
            <a:lvl2pPr marL="360363" indent="-184150" algn="l" defTabSz="914400" rtl="0" eaLnBrk="1" latinLnBrk="0" hangingPunct="1">
              <a:lnSpc>
                <a:spcPct val="110000"/>
              </a:lnSpc>
              <a:spcBef>
                <a:spcPts val="0"/>
              </a:spcBef>
              <a:spcAft>
                <a:spcPts val="600"/>
              </a:spcAft>
              <a:buFont typeface="Symbol" pitchFamily="18" charset="2"/>
              <a:buChar char="-"/>
              <a:defRPr lang="en-US" sz="1800" kern="1200" dirty="0" smtClean="0">
                <a:solidFill>
                  <a:srgbClr val="646464"/>
                </a:solidFill>
                <a:latin typeface="+mn-lt"/>
                <a:ea typeface="+mn-ea"/>
                <a:cs typeface="+mn-cs"/>
              </a:defRPr>
            </a:lvl2pPr>
            <a:lvl3pPr marL="536575" indent="-176213" algn="l" defTabSz="914400" rtl="0" eaLnBrk="1" latinLnBrk="0" hangingPunct="1">
              <a:lnSpc>
                <a:spcPct val="110000"/>
              </a:lnSpc>
              <a:spcBef>
                <a:spcPts val="0"/>
              </a:spcBef>
              <a:spcAft>
                <a:spcPts val="600"/>
              </a:spcAft>
              <a:buFont typeface="Wingdings" pitchFamily="2" charset="2"/>
              <a:buChar char="§"/>
              <a:defRPr lang="en-US" sz="1800" kern="1200" dirty="0" smtClean="0">
                <a:solidFill>
                  <a:srgbClr val="646464"/>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b="1" dirty="0" smtClean="0">
                <a:solidFill>
                  <a:schemeClr val="tx1"/>
                </a:solidFill>
              </a:rPr>
              <a:t>Objectives of the </a:t>
            </a:r>
            <a:r>
              <a:rPr lang="en-GB" sz="2400" b="1" dirty="0">
                <a:solidFill>
                  <a:schemeClr val="tx1"/>
                </a:solidFill>
              </a:rPr>
              <a:t>s</a:t>
            </a:r>
            <a:r>
              <a:rPr lang="en-GB" sz="2400" b="1" dirty="0" smtClean="0">
                <a:solidFill>
                  <a:schemeClr val="tx1"/>
                </a:solidFill>
              </a:rPr>
              <a:t>tudy</a:t>
            </a:r>
            <a:endParaRPr lang="en-GB" sz="2400" b="1" dirty="0">
              <a:solidFill>
                <a:schemeClr val="tx1"/>
              </a:solidFill>
            </a:endParaRPr>
          </a:p>
        </p:txBody>
      </p:sp>
    </p:spTree>
    <p:extLst>
      <p:ext uri="{BB962C8B-B14F-4D97-AF65-F5344CB8AC3E}">
        <p14:creationId xmlns:p14="http://schemas.microsoft.com/office/powerpoint/2010/main" val="1125495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3"/>
          <p:cNvSpPr txBox="1">
            <a:spLocks/>
          </p:cNvSpPr>
          <p:nvPr/>
        </p:nvSpPr>
        <p:spPr>
          <a:xfrm>
            <a:off x="388902" y="2002557"/>
            <a:ext cx="4471129" cy="2722587"/>
          </a:xfrm>
          <a:prstGeom prst="rect">
            <a:avLst/>
          </a:prstGeom>
          <a:ln>
            <a:solidFill>
              <a:schemeClr val="accent1"/>
            </a:solidFill>
          </a:ln>
        </p:spPr>
        <p:txBody>
          <a:bodyPr vert="horz" lIns="360000" tIns="108000" rIns="108000" bIns="108000" rtlCol="0">
            <a:noAutofit/>
          </a:bodyPr>
          <a:lstStyle>
            <a:lvl1pPr marL="0" indent="0" algn="l" defTabSz="914400" rtl="0" eaLnBrk="1" latinLnBrk="0" hangingPunct="1">
              <a:lnSpc>
                <a:spcPct val="110000"/>
              </a:lnSpc>
              <a:spcBef>
                <a:spcPts val="0"/>
              </a:spcBef>
              <a:spcAft>
                <a:spcPts val="1000"/>
              </a:spcAft>
              <a:buClr>
                <a:srgbClr val="AFAFAF"/>
              </a:buClr>
              <a:buFont typeface="Arial" panose="020B0604020202020204" pitchFamily="34" charset="0"/>
              <a:buNone/>
              <a:defRPr lang="en-US" sz="1800" kern="1200">
                <a:solidFill>
                  <a:srgbClr val="646464"/>
                </a:solidFill>
                <a:latin typeface="+mn-lt"/>
                <a:ea typeface="+mn-ea"/>
                <a:cs typeface="+mn-cs"/>
              </a:defRPr>
            </a:lvl1pPr>
            <a:lvl2pPr marL="284400" indent="-284400" algn="l" defTabSz="914400" rtl="0" eaLnBrk="1" latinLnBrk="0" hangingPunct="1">
              <a:lnSpc>
                <a:spcPct val="110000"/>
              </a:lnSpc>
              <a:spcBef>
                <a:spcPts val="0"/>
              </a:spcBef>
              <a:spcAft>
                <a:spcPts val="1000"/>
              </a:spcAft>
              <a:buClr>
                <a:srgbClr val="AFAFAF"/>
              </a:buClr>
              <a:buFont typeface="Arial" panose="020B0604020202020204" pitchFamily="34" charset="0"/>
              <a:buChar char="•"/>
              <a:defRPr lang="en-US" sz="1600" kern="1200">
                <a:solidFill>
                  <a:srgbClr val="646464"/>
                </a:solidFill>
                <a:latin typeface="+mn-lt"/>
                <a:ea typeface="+mn-ea"/>
                <a:cs typeface="+mn-cs"/>
              </a:defRPr>
            </a:lvl2pPr>
            <a:lvl3pPr marL="568800" indent="-284400" algn="l" defTabSz="914400" rtl="0" eaLnBrk="1" latinLnBrk="0" hangingPunct="1">
              <a:lnSpc>
                <a:spcPct val="110000"/>
              </a:lnSpc>
              <a:spcBef>
                <a:spcPts val="0"/>
              </a:spcBef>
              <a:spcAft>
                <a:spcPts val="1000"/>
              </a:spcAft>
              <a:buClr>
                <a:srgbClr val="AFAFAF"/>
              </a:buClr>
              <a:buFont typeface="Symbol" panose="05050102010706020507" pitchFamily="18" charset="2"/>
              <a:buChar char="-"/>
              <a:defRPr lang="en-US" sz="1600" kern="1200">
                <a:solidFill>
                  <a:srgbClr val="646464"/>
                </a:solidFill>
                <a:latin typeface="+mn-lt"/>
                <a:ea typeface="+mn-ea"/>
                <a:cs typeface="+mn-cs"/>
              </a:defRPr>
            </a:lvl3pPr>
            <a:lvl4pPr marL="849600" indent="-284400" algn="l" defTabSz="914400" rtl="0" eaLnBrk="1" latinLnBrk="0" hangingPunct="1">
              <a:lnSpc>
                <a:spcPct val="110000"/>
              </a:lnSpc>
              <a:spcBef>
                <a:spcPts val="0"/>
              </a:spcBef>
              <a:spcAft>
                <a:spcPts val="1000"/>
              </a:spcAft>
              <a:buClr>
                <a:srgbClr val="AFAFAF"/>
              </a:buClr>
              <a:buFont typeface="Symbol" panose="05050102010706020507" pitchFamily="18" charset="2"/>
              <a:buChar char="-"/>
              <a:defRPr sz="1600" kern="1200">
                <a:solidFill>
                  <a:srgbClr val="646464"/>
                </a:solidFill>
                <a:latin typeface="+mn-lt"/>
                <a:ea typeface="+mn-ea"/>
                <a:cs typeface="+mn-cs"/>
              </a:defRPr>
            </a:lvl4pPr>
            <a:lvl5pPr marL="1130400" indent="-284400" algn="l" defTabSz="914400" rtl="0" eaLnBrk="1" latinLnBrk="0" hangingPunct="1">
              <a:lnSpc>
                <a:spcPct val="110000"/>
              </a:lnSpc>
              <a:spcBef>
                <a:spcPts val="0"/>
              </a:spcBef>
              <a:spcAft>
                <a:spcPts val="1000"/>
              </a:spcAft>
              <a:buClr>
                <a:srgbClr val="AFAFAF"/>
              </a:buClr>
              <a:buFont typeface="Symbol" panose="05050102010706020507" pitchFamily="18" charset="2"/>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Tx/>
            </a:pPr>
            <a:r>
              <a:rPr lang="en-GB" sz="2000" dirty="0">
                <a:solidFill>
                  <a:schemeClr val="tx1"/>
                </a:solidFill>
              </a:rPr>
              <a:t>O</a:t>
            </a:r>
            <a:r>
              <a:rPr lang="en-GB" sz="2000" dirty="0" smtClean="0">
                <a:solidFill>
                  <a:schemeClr val="tx1"/>
                </a:solidFill>
              </a:rPr>
              <a:t>versized and heavy load transports (GST) by road </a:t>
            </a:r>
          </a:p>
          <a:p>
            <a:pPr>
              <a:buClrTx/>
            </a:pPr>
            <a:endParaRPr lang="en-GB" sz="1600" dirty="0" smtClean="0">
              <a:solidFill>
                <a:schemeClr val="tx1"/>
              </a:solidFill>
            </a:endParaRPr>
          </a:p>
          <a:p>
            <a:pPr>
              <a:buClrTx/>
            </a:pPr>
            <a:r>
              <a:rPr lang="en-GB" sz="1600" dirty="0" smtClean="0">
                <a:solidFill>
                  <a:schemeClr val="tx1"/>
                </a:solidFill>
              </a:rPr>
              <a:t>Total ca. </a:t>
            </a:r>
            <a:r>
              <a:rPr lang="en-GB" sz="2400" b="1" dirty="0" smtClean="0">
                <a:solidFill>
                  <a:srgbClr val="197BBB"/>
                </a:solidFill>
              </a:rPr>
              <a:t>220,000 </a:t>
            </a:r>
            <a:r>
              <a:rPr lang="en-GB" sz="1600" dirty="0" smtClean="0">
                <a:solidFill>
                  <a:prstClr val="black"/>
                </a:solidFill>
              </a:rPr>
              <a:t>GST </a:t>
            </a:r>
          </a:p>
          <a:p>
            <a:pPr marL="285750" lvl="0" indent="-285750">
              <a:lnSpc>
                <a:spcPct val="100000"/>
              </a:lnSpc>
              <a:spcAft>
                <a:spcPts val="0"/>
              </a:spcAft>
              <a:buClrTx/>
              <a:buFont typeface="Arial" panose="020B0604020202020204" pitchFamily="34" charset="0"/>
              <a:buChar char="•"/>
            </a:pPr>
            <a:endParaRPr lang="de-DE" sz="1600" dirty="0">
              <a:solidFill>
                <a:prstClr val="black"/>
              </a:solidFill>
            </a:endParaRPr>
          </a:p>
          <a:p>
            <a:pPr lvl="0">
              <a:lnSpc>
                <a:spcPct val="100000"/>
              </a:lnSpc>
              <a:spcAft>
                <a:spcPts val="0"/>
              </a:spcAft>
              <a:buClrTx/>
            </a:pPr>
            <a:r>
              <a:rPr lang="en-GB" sz="1600" dirty="0" smtClean="0">
                <a:solidFill>
                  <a:schemeClr val="tx1"/>
                </a:solidFill>
              </a:rPr>
              <a:t>of those with total weight </a:t>
            </a:r>
            <a:r>
              <a:rPr lang="de-DE" sz="1600" dirty="0" smtClean="0">
                <a:solidFill>
                  <a:schemeClr val="tx1"/>
                </a:solidFill>
              </a:rPr>
              <a:t>&gt; 70 t 	</a:t>
            </a:r>
            <a:r>
              <a:rPr lang="de-DE" sz="1600" dirty="0" smtClean="0">
                <a:solidFill>
                  <a:srgbClr val="197BBB"/>
                </a:solidFill>
              </a:rPr>
              <a:t>    </a:t>
            </a:r>
            <a:r>
              <a:rPr lang="en-GB" sz="2400" b="1" dirty="0" smtClean="0">
                <a:solidFill>
                  <a:srgbClr val="197BBB"/>
                </a:solidFill>
              </a:rPr>
              <a:t>72,466 </a:t>
            </a:r>
            <a:r>
              <a:rPr lang="en-GB" sz="1600" dirty="0" smtClean="0">
                <a:solidFill>
                  <a:prstClr val="black"/>
                </a:solidFill>
              </a:rPr>
              <a:t>GST</a:t>
            </a:r>
            <a:endParaRPr lang="en-GB" sz="1600" dirty="0">
              <a:solidFill>
                <a:prstClr val="black"/>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002557"/>
            <a:ext cx="4259130" cy="2722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el 28"/>
          <p:cNvSpPr txBox="1">
            <a:spLocks/>
          </p:cNvSpPr>
          <p:nvPr/>
        </p:nvSpPr>
        <p:spPr>
          <a:xfrm>
            <a:off x="243032" y="133768"/>
            <a:ext cx="8657327" cy="616455"/>
          </a:xfrm>
          <a:prstGeom prst="rect">
            <a:avLst/>
          </a:prstGeom>
        </p:spPr>
        <p:txBody>
          <a:bodyPr vert="horz" lIns="0" tIns="0" rIns="0" bIns="0" rtlCol="0" anchor="ctr" anchorCtr="0">
            <a:noAutofit/>
          </a:bodyPr>
          <a:lstStyle>
            <a:lvl1pPr>
              <a:lnSpc>
                <a:spcPct val="100000"/>
              </a:lnSpc>
              <a:spcBef>
                <a:spcPct val="0"/>
              </a:spcBef>
              <a:buNone/>
              <a:defRPr lang="en-US" sz="3200" b="0">
                <a:solidFill>
                  <a:schemeClr val="bg1"/>
                </a:solidFill>
                <a:latin typeface="+mj-lt"/>
                <a:ea typeface="+mj-ea"/>
                <a:cs typeface="+mj-cs"/>
              </a:defRPr>
            </a:lvl1pPr>
          </a:lstStyle>
          <a:p>
            <a:endParaRPr lang="en-US" dirty="0"/>
          </a:p>
        </p:txBody>
      </p:sp>
      <p:sp>
        <p:nvSpPr>
          <p:cNvPr id="12" name="Textplatzhalter 6"/>
          <p:cNvSpPr txBox="1">
            <a:spLocks/>
          </p:cNvSpPr>
          <p:nvPr/>
        </p:nvSpPr>
        <p:spPr>
          <a:xfrm>
            <a:off x="243032" y="812493"/>
            <a:ext cx="8657327" cy="456267"/>
          </a:xfrm>
          <a:prstGeom prst="rect">
            <a:avLst/>
          </a:prstGeom>
          <a:noFill/>
        </p:spPr>
        <p:txBody>
          <a:bodyPr vert="horz" lIns="0" tIns="0" rIns="0" bIns="0" rtlCol="0" anchor="ctr" anchorCtr="0">
            <a:normAutofit/>
          </a:bodyPr>
          <a:lstStyle>
            <a:lvl1pPr marL="0" indent="0" algn="l" defTabSz="914400" rtl="0" eaLnBrk="1" latinLnBrk="0" hangingPunct="1">
              <a:lnSpc>
                <a:spcPct val="110000"/>
              </a:lnSpc>
              <a:spcBef>
                <a:spcPts val="0"/>
              </a:spcBef>
              <a:spcAft>
                <a:spcPts val="600"/>
              </a:spcAft>
              <a:buFont typeface="Wingdings" pitchFamily="2" charset="2"/>
              <a:buNone/>
              <a:defRPr lang="en-US" sz="2000" b="0" kern="1200">
                <a:solidFill>
                  <a:srgbClr val="AFAFAF"/>
                </a:solidFill>
                <a:latin typeface="+mn-lt"/>
                <a:ea typeface="+mn-ea"/>
                <a:cs typeface="+mn-cs"/>
              </a:defRPr>
            </a:lvl1pPr>
            <a:lvl2pPr marL="360363" indent="-184150" algn="l" defTabSz="914400" rtl="0" eaLnBrk="1" latinLnBrk="0" hangingPunct="1">
              <a:lnSpc>
                <a:spcPct val="110000"/>
              </a:lnSpc>
              <a:spcBef>
                <a:spcPts val="0"/>
              </a:spcBef>
              <a:spcAft>
                <a:spcPts val="600"/>
              </a:spcAft>
              <a:buFont typeface="Symbol" pitchFamily="18" charset="2"/>
              <a:buChar char="-"/>
              <a:defRPr lang="en-US" sz="1800" kern="1200" dirty="0" smtClean="0">
                <a:solidFill>
                  <a:srgbClr val="646464"/>
                </a:solidFill>
                <a:latin typeface="+mn-lt"/>
                <a:ea typeface="+mn-ea"/>
                <a:cs typeface="+mn-cs"/>
              </a:defRPr>
            </a:lvl2pPr>
            <a:lvl3pPr marL="536575" indent="-176213" algn="l" defTabSz="914400" rtl="0" eaLnBrk="1" latinLnBrk="0" hangingPunct="1">
              <a:lnSpc>
                <a:spcPct val="110000"/>
              </a:lnSpc>
              <a:spcBef>
                <a:spcPts val="0"/>
              </a:spcBef>
              <a:spcAft>
                <a:spcPts val="600"/>
              </a:spcAft>
              <a:buFont typeface="Wingdings" pitchFamily="2" charset="2"/>
              <a:buChar char="§"/>
              <a:defRPr lang="en-US" sz="1800" kern="1200" dirty="0" smtClean="0">
                <a:solidFill>
                  <a:srgbClr val="646464"/>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b="1" dirty="0" smtClean="0">
                <a:solidFill>
                  <a:schemeClr val="tx1"/>
                </a:solidFill>
              </a:rPr>
              <a:t>High &amp; Heavy - market volume east Bavaria</a:t>
            </a:r>
            <a:endParaRPr lang="en-GB" sz="2400" b="1" dirty="0">
              <a:solidFill>
                <a:schemeClr val="tx1"/>
              </a:solidFill>
            </a:endParaRPr>
          </a:p>
        </p:txBody>
      </p:sp>
      <p:sp>
        <p:nvSpPr>
          <p:cNvPr id="13" name="Textfeld 12"/>
          <p:cNvSpPr txBox="1"/>
          <p:nvPr/>
        </p:nvSpPr>
        <p:spPr>
          <a:xfrm>
            <a:off x="414452" y="6150908"/>
            <a:ext cx="4142481" cy="227755"/>
          </a:xfrm>
          <a:prstGeom prst="rect">
            <a:avLst/>
          </a:prstGeom>
          <a:noFill/>
        </p:spPr>
        <p:txBody>
          <a:bodyPr wrap="none" rtlCol="0">
            <a:spAutoFit/>
          </a:bodyPr>
          <a:lstStyle/>
          <a:p>
            <a:pPr>
              <a:lnSpc>
                <a:spcPct val="110000"/>
              </a:lnSpc>
            </a:pPr>
            <a:r>
              <a:rPr lang="en-GB" sz="800" baseline="30000" dirty="0" smtClean="0"/>
              <a:t>3 </a:t>
            </a:r>
            <a:r>
              <a:rPr lang="de-DE" sz="800" dirty="0" smtClean="0"/>
              <a:t>GST = Großraum- </a:t>
            </a:r>
            <a:r>
              <a:rPr lang="de-DE" sz="800" dirty="0"/>
              <a:t>und </a:t>
            </a:r>
            <a:r>
              <a:rPr lang="de-DE" sz="800" dirty="0" smtClean="0"/>
              <a:t>Schwertransporte – </a:t>
            </a:r>
            <a:r>
              <a:rPr lang="en-GB" sz="800" dirty="0" smtClean="0"/>
              <a:t>Oversized and heavy load transports</a:t>
            </a:r>
          </a:p>
        </p:txBody>
      </p:sp>
    </p:spTree>
    <p:extLst>
      <p:ext uri="{BB962C8B-B14F-4D97-AF65-F5344CB8AC3E}">
        <p14:creationId xmlns:p14="http://schemas.microsoft.com/office/powerpoint/2010/main" val="1722915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692696"/>
            <a:ext cx="7874001" cy="554038"/>
          </a:xfrm>
        </p:spPr>
        <p:txBody>
          <a:bodyPr>
            <a:noAutofit/>
          </a:bodyPr>
          <a:lstStyle/>
          <a:p>
            <a:r>
              <a:rPr lang="de-DE" sz="2400" dirty="0" smtClean="0"/>
              <a:t>Inland </a:t>
            </a:r>
            <a:r>
              <a:rPr lang="de-DE" sz="2400" dirty="0" err="1" smtClean="0"/>
              <a:t>navigation</a:t>
            </a:r>
            <a:r>
              <a:rPr lang="de-DE" sz="2400" dirty="0" smtClean="0"/>
              <a:t> – </a:t>
            </a:r>
            <a:r>
              <a:rPr lang="de-DE" sz="2400" dirty="0" err="1" smtClean="0"/>
              <a:t>any</a:t>
            </a:r>
            <a:r>
              <a:rPr lang="de-DE" sz="2400" dirty="0" smtClean="0"/>
              <a:t> </a:t>
            </a:r>
            <a:r>
              <a:rPr lang="de-DE" sz="2400" dirty="0" err="1" smtClean="0"/>
              <a:t>reasons</a:t>
            </a:r>
            <a:r>
              <a:rPr lang="de-DE" sz="2400" dirty="0" smtClean="0"/>
              <a:t> </a:t>
            </a:r>
            <a:r>
              <a:rPr lang="de-DE" sz="2400" dirty="0" err="1" smtClean="0"/>
              <a:t>to</a:t>
            </a:r>
            <a:r>
              <a:rPr lang="de-DE" sz="2400" dirty="0" smtClean="0"/>
              <a:t> </a:t>
            </a:r>
            <a:r>
              <a:rPr lang="de-DE" sz="2400" dirty="0" err="1" smtClean="0"/>
              <a:t>celebrate</a:t>
            </a:r>
            <a:r>
              <a:rPr lang="de-DE" sz="2400" dirty="0" smtClean="0"/>
              <a:t>?</a:t>
            </a:r>
            <a:endParaRPr lang="de-DE"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72816"/>
            <a:ext cx="6847776" cy="3865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5373216"/>
            <a:ext cx="1117278" cy="1194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1661534"/>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3"/>
          <p:cNvSpPr txBox="1">
            <a:spLocks/>
          </p:cNvSpPr>
          <p:nvPr/>
        </p:nvSpPr>
        <p:spPr>
          <a:xfrm>
            <a:off x="755576" y="4941168"/>
            <a:ext cx="7489137" cy="1573877"/>
          </a:xfrm>
          <a:prstGeom prst="rect">
            <a:avLst/>
          </a:prstGeom>
          <a:ln>
            <a:solidFill>
              <a:schemeClr val="accent1"/>
            </a:solidFill>
          </a:ln>
        </p:spPr>
        <p:txBody>
          <a:bodyPr vert="horz" lIns="360000" tIns="108000" rIns="108000" bIns="108000" rtlCol="0">
            <a:noAutofit/>
          </a:bodyPr>
          <a:lstStyle>
            <a:lvl1pPr marL="0" indent="0" algn="l" defTabSz="914400" rtl="0" eaLnBrk="1" latinLnBrk="0" hangingPunct="1">
              <a:lnSpc>
                <a:spcPct val="110000"/>
              </a:lnSpc>
              <a:spcBef>
                <a:spcPts val="0"/>
              </a:spcBef>
              <a:spcAft>
                <a:spcPts val="1000"/>
              </a:spcAft>
              <a:buClr>
                <a:srgbClr val="AFAFAF"/>
              </a:buClr>
              <a:buFont typeface="Arial" panose="020B0604020202020204" pitchFamily="34" charset="0"/>
              <a:buNone/>
              <a:defRPr lang="en-US" sz="1800" kern="1200">
                <a:solidFill>
                  <a:srgbClr val="646464"/>
                </a:solidFill>
                <a:latin typeface="+mn-lt"/>
                <a:ea typeface="+mn-ea"/>
                <a:cs typeface="+mn-cs"/>
              </a:defRPr>
            </a:lvl1pPr>
            <a:lvl2pPr marL="284400" indent="-284400" algn="l" defTabSz="914400" rtl="0" eaLnBrk="1" latinLnBrk="0" hangingPunct="1">
              <a:lnSpc>
                <a:spcPct val="110000"/>
              </a:lnSpc>
              <a:spcBef>
                <a:spcPts val="0"/>
              </a:spcBef>
              <a:spcAft>
                <a:spcPts val="1000"/>
              </a:spcAft>
              <a:buClr>
                <a:srgbClr val="AFAFAF"/>
              </a:buClr>
              <a:buFont typeface="Arial" panose="020B0604020202020204" pitchFamily="34" charset="0"/>
              <a:buChar char="•"/>
              <a:defRPr lang="en-US" sz="1600" kern="1200">
                <a:solidFill>
                  <a:srgbClr val="646464"/>
                </a:solidFill>
                <a:latin typeface="+mn-lt"/>
                <a:ea typeface="+mn-ea"/>
                <a:cs typeface="+mn-cs"/>
              </a:defRPr>
            </a:lvl2pPr>
            <a:lvl3pPr marL="568800" indent="-284400" algn="l" defTabSz="914400" rtl="0" eaLnBrk="1" latinLnBrk="0" hangingPunct="1">
              <a:lnSpc>
                <a:spcPct val="110000"/>
              </a:lnSpc>
              <a:spcBef>
                <a:spcPts val="0"/>
              </a:spcBef>
              <a:spcAft>
                <a:spcPts val="1000"/>
              </a:spcAft>
              <a:buClr>
                <a:srgbClr val="AFAFAF"/>
              </a:buClr>
              <a:buFont typeface="Symbol" panose="05050102010706020507" pitchFamily="18" charset="2"/>
              <a:buChar char="-"/>
              <a:defRPr lang="en-US" sz="1600" kern="1200">
                <a:solidFill>
                  <a:srgbClr val="646464"/>
                </a:solidFill>
                <a:latin typeface="+mn-lt"/>
                <a:ea typeface="+mn-ea"/>
                <a:cs typeface="+mn-cs"/>
              </a:defRPr>
            </a:lvl3pPr>
            <a:lvl4pPr marL="849600" indent="-284400" algn="l" defTabSz="914400" rtl="0" eaLnBrk="1" latinLnBrk="0" hangingPunct="1">
              <a:lnSpc>
                <a:spcPct val="110000"/>
              </a:lnSpc>
              <a:spcBef>
                <a:spcPts val="0"/>
              </a:spcBef>
              <a:spcAft>
                <a:spcPts val="1000"/>
              </a:spcAft>
              <a:buClr>
                <a:srgbClr val="AFAFAF"/>
              </a:buClr>
              <a:buFont typeface="Symbol" panose="05050102010706020507" pitchFamily="18" charset="2"/>
              <a:buChar char="-"/>
              <a:defRPr sz="1600" kern="1200">
                <a:solidFill>
                  <a:srgbClr val="646464"/>
                </a:solidFill>
                <a:latin typeface="+mn-lt"/>
                <a:ea typeface="+mn-ea"/>
                <a:cs typeface="+mn-cs"/>
              </a:defRPr>
            </a:lvl4pPr>
            <a:lvl5pPr marL="1130400" indent="-284400" algn="l" defTabSz="914400" rtl="0" eaLnBrk="1" latinLnBrk="0" hangingPunct="1">
              <a:lnSpc>
                <a:spcPct val="110000"/>
              </a:lnSpc>
              <a:spcBef>
                <a:spcPts val="0"/>
              </a:spcBef>
              <a:spcAft>
                <a:spcPts val="1000"/>
              </a:spcAft>
              <a:buClr>
                <a:srgbClr val="AFAFAF"/>
              </a:buClr>
              <a:buFont typeface="Symbol" panose="05050102010706020507" pitchFamily="18" charset="2"/>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Tx/>
            </a:pPr>
            <a:r>
              <a:rPr lang="en-GB" sz="1600" b="0" dirty="0" smtClean="0">
                <a:solidFill>
                  <a:schemeClr val="tx1"/>
                </a:solidFill>
              </a:rPr>
              <a:t>Potential of GST to be shifted to inland navigation via East Bavarian ports in sea port transportation (2016)</a:t>
            </a:r>
          </a:p>
          <a:p>
            <a:pPr>
              <a:buClrTx/>
            </a:pPr>
            <a:r>
              <a:rPr lang="en-GB" sz="1600" b="0" dirty="0" smtClean="0">
                <a:solidFill>
                  <a:schemeClr val="tx1"/>
                </a:solidFill>
              </a:rPr>
              <a:t>Total ca.</a:t>
            </a:r>
            <a:r>
              <a:rPr lang="en-GB" sz="1600" b="0" dirty="0" smtClean="0">
                <a:solidFill>
                  <a:srgbClr val="197BBB"/>
                </a:solidFill>
              </a:rPr>
              <a:t> </a:t>
            </a:r>
            <a:r>
              <a:rPr lang="en-GB" sz="1600" b="0" dirty="0" smtClean="0">
                <a:solidFill>
                  <a:schemeClr val="tx1"/>
                </a:solidFill>
              </a:rPr>
              <a:t>GST (road):			</a:t>
            </a:r>
            <a:r>
              <a:rPr lang="en-GB" sz="1600" dirty="0" smtClean="0">
                <a:solidFill>
                  <a:srgbClr val="197BBB"/>
                </a:solidFill>
              </a:rPr>
              <a:t>33,651 </a:t>
            </a:r>
            <a:r>
              <a:rPr lang="en-GB" sz="1600" b="0" dirty="0" smtClean="0">
                <a:solidFill>
                  <a:srgbClr val="197BBB"/>
                </a:solidFill>
              </a:rPr>
              <a:t/>
            </a:r>
            <a:br>
              <a:rPr lang="en-GB" sz="1600" b="0" dirty="0" smtClean="0">
                <a:solidFill>
                  <a:srgbClr val="197BBB"/>
                </a:solidFill>
              </a:rPr>
            </a:br>
            <a:r>
              <a:rPr lang="en-GB" sz="1600" b="0" dirty="0" smtClean="0">
                <a:solidFill>
                  <a:schemeClr val="tx1"/>
                </a:solidFill>
              </a:rPr>
              <a:t>of those with total weight &gt; 70 t                	</a:t>
            </a:r>
            <a:r>
              <a:rPr lang="en-GB" sz="1600" dirty="0" smtClean="0">
                <a:solidFill>
                  <a:srgbClr val="197BBB"/>
                </a:solidFill>
              </a:rPr>
              <a:t>11,217</a:t>
            </a:r>
            <a:endParaRPr lang="en-GB" sz="1600" dirty="0">
              <a:solidFill>
                <a:schemeClr val="tx1"/>
              </a:solidFill>
            </a:endParaRPr>
          </a:p>
        </p:txBody>
      </p:sp>
      <p:sp>
        <p:nvSpPr>
          <p:cNvPr id="8" name="Titel 28"/>
          <p:cNvSpPr txBox="1">
            <a:spLocks/>
          </p:cNvSpPr>
          <p:nvPr/>
        </p:nvSpPr>
        <p:spPr>
          <a:xfrm>
            <a:off x="243032" y="133768"/>
            <a:ext cx="8657327" cy="616455"/>
          </a:xfrm>
          <a:prstGeom prst="rect">
            <a:avLst/>
          </a:prstGeom>
        </p:spPr>
        <p:txBody>
          <a:bodyPr vert="horz" lIns="0" tIns="0" rIns="0" bIns="0" rtlCol="0" anchor="ctr" anchorCtr="0">
            <a:noAutofit/>
          </a:bodyPr>
          <a:lstStyle>
            <a:lvl1pPr>
              <a:lnSpc>
                <a:spcPct val="100000"/>
              </a:lnSpc>
              <a:spcBef>
                <a:spcPct val="0"/>
              </a:spcBef>
              <a:buNone/>
              <a:defRPr lang="en-US" sz="3200" b="0">
                <a:solidFill>
                  <a:schemeClr val="bg1"/>
                </a:solidFill>
                <a:latin typeface="+mj-lt"/>
                <a:ea typeface="+mj-ea"/>
                <a:cs typeface="+mj-cs"/>
              </a:defRPr>
            </a:lvl1pPr>
          </a:lstStyle>
          <a:p>
            <a:endParaRPr lang="en-US" dirty="0"/>
          </a:p>
        </p:txBody>
      </p:sp>
      <p:sp>
        <p:nvSpPr>
          <p:cNvPr id="10" name="Textplatzhalter 6"/>
          <p:cNvSpPr txBox="1">
            <a:spLocks/>
          </p:cNvSpPr>
          <p:nvPr/>
        </p:nvSpPr>
        <p:spPr>
          <a:xfrm>
            <a:off x="243032" y="812493"/>
            <a:ext cx="8657327" cy="456267"/>
          </a:xfrm>
          <a:prstGeom prst="rect">
            <a:avLst/>
          </a:prstGeom>
          <a:noFill/>
        </p:spPr>
        <p:txBody>
          <a:bodyPr vert="horz" lIns="0" tIns="0" rIns="0" bIns="0" rtlCol="0" anchor="ctr" anchorCtr="0">
            <a:normAutofit/>
          </a:bodyPr>
          <a:lstStyle>
            <a:lvl1pPr marL="0" indent="0" algn="l" defTabSz="914400" rtl="0" eaLnBrk="1" latinLnBrk="0" hangingPunct="1">
              <a:lnSpc>
                <a:spcPct val="110000"/>
              </a:lnSpc>
              <a:spcBef>
                <a:spcPts val="0"/>
              </a:spcBef>
              <a:spcAft>
                <a:spcPts val="600"/>
              </a:spcAft>
              <a:buFont typeface="Wingdings" pitchFamily="2" charset="2"/>
              <a:buNone/>
              <a:defRPr lang="en-US" sz="2000" b="0" kern="1200">
                <a:solidFill>
                  <a:srgbClr val="AFAFAF"/>
                </a:solidFill>
                <a:latin typeface="+mn-lt"/>
                <a:ea typeface="+mn-ea"/>
                <a:cs typeface="+mn-cs"/>
              </a:defRPr>
            </a:lvl1pPr>
            <a:lvl2pPr marL="360363" indent="-184150" algn="l" defTabSz="914400" rtl="0" eaLnBrk="1" latinLnBrk="0" hangingPunct="1">
              <a:lnSpc>
                <a:spcPct val="110000"/>
              </a:lnSpc>
              <a:spcBef>
                <a:spcPts val="0"/>
              </a:spcBef>
              <a:spcAft>
                <a:spcPts val="600"/>
              </a:spcAft>
              <a:buFont typeface="Symbol" pitchFamily="18" charset="2"/>
              <a:buChar char="-"/>
              <a:defRPr lang="en-US" sz="1800" kern="1200" dirty="0" smtClean="0">
                <a:solidFill>
                  <a:srgbClr val="646464"/>
                </a:solidFill>
                <a:latin typeface="+mn-lt"/>
                <a:ea typeface="+mn-ea"/>
                <a:cs typeface="+mn-cs"/>
              </a:defRPr>
            </a:lvl2pPr>
            <a:lvl3pPr marL="536575" indent="-176213" algn="l" defTabSz="914400" rtl="0" eaLnBrk="1" latinLnBrk="0" hangingPunct="1">
              <a:lnSpc>
                <a:spcPct val="110000"/>
              </a:lnSpc>
              <a:spcBef>
                <a:spcPts val="0"/>
              </a:spcBef>
              <a:spcAft>
                <a:spcPts val="600"/>
              </a:spcAft>
              <a:buFont typeface="Wingdings" pitchFamily="2" charset="2"/>
              <a:buChar char="§"/>
              <a:defRPr lang="en-US" sz="1800" kern="1200" dirty="0" smtClean="0">
                <a:solidFill>
                  <a:srgbClr val="646464"/>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b="1" dirty="0" smtClean="0">
                <a:solidFill>
                  <a:schemeClr val="tx1"/>
                </a:solidFill>
              </a:rPr>
              <a:t>Potential to be shifted to inland navigation</a:t>
            </a:r>
            <a:endParaRPr lang="en-GB" sz="2400" b="1" dirty="0">
              <a:solidFill>
                <a:schemeClr val="tx1"/>
              </a:solidFill>
            </a:endParaRPr>
          </a:p>
        </p:txBody>
      </p:sp>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87" t="3105" r="15421" b="1848"/>
          <a:stretch/>
        </p:blipFill>
        <p:spPr bwMode="auto">
          <a:xfrm>
            <a:off x="1187318" y="1412776"/>
            <a:ext cx="6408712" cy="3458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0668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3"/>
          <p:cNvSpPr>
            <a:spLocks noGrp="1"/>
          </p:cNvSpPr>
          <p:nvPr>
            <p:ph sz="quarter" idx="17"/>
          </p:nvPr>
        </p:nvSpPr>
        <p:spPr>
          <a:xfrm>
            <a:off x="414451" y="1495000"/>
            <a:ext cx="8039312" cy="1133947"/>
          </a:xfrm>
          <a:ln>
            <a:solidFill>
              <a:schemeClr val="accent1"/>
            </a:solidFill>
          </a:ln>
        </p:spPr>
        <p:txBody>
          <a:bodyPr lIns="108000" tIns="108000" rIns="108000" bIns="180000">
            <a:noAutofit/>
          </a:bodyPr>
          <a:lstStyle/>
          <a:p>
            <a:r>
              <a:rPr lang="en-GB" sz="1600" dirty="0" smtClean="0">
                <a:solidFill>
                  <a:schemeClr val="tx1"/>
                </a:solidFill>
              </a:rPr>
              <a:t>Growth of oversized and heavy load transports (GST) is higher than growth of the general economy. If the growth rate since 2010 is projected into the future, GST in Bavaria will double from 2016 to 2025. </a:t>
            </a:r>
            <a:br>
              <a:rPr lang="en-GB" sz="1600" dirty="0" smtClean="0">
                <a:solidFill>
                  <a:schemeClr val="tx1"/>
                </a:solidFill>
              </a:rPr>
            </a:br>
            <a:r>
              <a:rPr lang="en-GB" sz="1200" dirty="0" smtClean="0">
                <a:solidFill>
                  <a:schemeClr val="tx1"/>
                </a:solidFill>
              </a:rPr>
              <a:t>(Basis: Growth of calculations by AD </a:t>
            </a:r>
            <a:r>
              <a:rPr lang="en-GB" sz="1200" dirty="0" err="1" smtClean="0">
                <a:solidFill>
                  <a:schemeClr val="tx1"/>
                </a:solidFill>
              </a:rPr>
              <a:t>Nordbayern</a:t>
            </a:r>
            <a:r>
              <a:rPr lang="en-GB" sz="1200" dirty="0" smtClean="0">
                <a:solidFill>
                  <a:schemeClr val="tx1"/>
                </a:solidFill>
              </a:rPr>
              <a:t>; CAGR 2010 to 2016 = 8.8 %)</a:t>
            </a:r>
            <a:endParaRPr lang="en-GB" sz="1200" dirty="0">
              <a:solidFill>
                <a:schemeClr val="tx1"/>
              </a:solidFill>
            </a:endParaRPr>
          </a:p>
        </p:txBody>
      </p:sp>
      <p:sp>
        <p:nvSpPr>
          <p:cNvPr id="11" name="Inhaltsplatzhalter 3"/>
          <p:cNvSpPr txBox="1">
            <a:spLocks/>
          </p:cNvSpPr>
          <p:nvPr/>
        </p:nvSpPr>
        <p:spPr>
          <a:xfrm>
            <a:off x="414452" y="2688322"/>
            <a:ext cx="8039311" cy="3538678"/>
          </a:xfrm>
          <a:prstGeom prst="rect">
            <a:avLst/>
          </a:prstGeom>
          <a:ln>
            <a:solidFill>
              <a:schemeClr val="accent1"/>
            </a:solidFill>
          </a:ln>
        </p:spPr>
        <p:txBody>
          <a:bodyPr vert="horz" lIns="360000" tIns="108000" rIns="108000" bIns="108000" rtlCol="0">
            <a:noAutofit/>
          </a:bodyPr>
          <a:lstStyle>
            <a:lvl1pPr marL="0" indent="0" algn="l" defTabSz="914400" rtl="0" eaLnBrk="1" latinLnBrk="0" hangingPunct="1">
              <a:lnSpc>
                <a:spcPct val="110000"/>
              </a:lnSpc>
              <a:spcBef>
                <a:spcPts val="0"/>
              </a:spcBef>
              <a:spcAft>
                <a:spcPts val="1000"/>
              </a:spcAft>
              <a:buClr>
                <a:srgbClr val="AFAFAF"/>
              </a:buClr>
              <a:buFont typeface="Arial" panose="020B0604020202020204" pitchFamily="34" charset="0"/>
              <a:buNone/>
              <a:defRPr lang="en-US" sz="1800" kern="1200">
                <a:solidFill>
                  <a:srgbClr val="646464"/>
                </a:solidFill>
                <a:latin typeface="+mn-lt"/>
                <a:ea typeface="+mn-ea"/>
                <a:cs typeface="+mn-cs"/>
              </a:defRPr>
            </a:lvl1pPr>
            <a:lvl2pPr marL="284400" indent="-284400" algn="l" defTabSz="914400" rtl="0" eaLnBrk="1" latinLnBrk="0" hangingPunct="1">
              <a:lnSpc>
                <a:spcPct val="110000"/>
              </a:lnSpc>
              <a:spcBef>
                <a:spcPts val="0"/>
              </a:spcBef>
              <a:spcAft>
                <a:spcPts val="1000"/>
              </a:spcAft>
              <a:buClr>
                <a:srgbClr val="AFAFAF"/>
              </a:buClr>
              <a:buFont typeface="Arial" panose="020B0604020202020204" pitchFamily="34" charset="0"/>
              <a:buChar char="•"/>
              <a:defRPr lang="en-US" sz="1600" kern="1200">
                <a:solidFill>
                  <a:srgbClr val="646464"/>
                </a:solidFill>
                <a:latin typeface="+mn-lt"/>
                <a:ea typeface="+mn-ea"/>
                <a:cs typeface="+mn-cs"/>
              </a:defRPr>
            </a:lvl2pPr>
            <a:lvl3pPr marL="568800" indent="-284400" algn="l" defTabSz="914400" rtl="0" eaLnBrk="1" latinLnBrk="0" hangingPunct="1">
              <a:lnSpc>
                <a:spcPct val="110000"/>
              </a:lnSpc>
              <a:spcBef>
                <a:spcPts val="0"/>
              </a:spcBef>
              <a:spcAft>
                <a:spcPts val="1000"/>
              </a:spcAft>
              <a:buClr>
                <a:srgbClr val="AFAFAF"/>
              </a:buClr>
              <a:buFont typeface="Symbol" panose="05050102010706020507" pitchFamily="18" charset="2"/>
              <a:buChar char="-"/>
              <a:defRPr lang="en-US" sz="1600" kern="1200">
                <a:solidFill>
                  <a:srgbClr val="646464"/>
                </a:solidFill>
                <a:latin typeface="+mn-lt"/>
                <a:ea typeface="+mn-ea"/>
                <a:cs typeface="+mn-cs"/>
              </a:defRPr>
            </a:lvl3pPr>
            <a:lvl4pPr marL="849600" indent="-284400" algn="l" defTabSz="914400" rtl="0" eaLnBrk="1" latinLnBrk="0" hangingPunct="1">
              <a:lnSpc>
                <a:spcPct val="110000"/>
              </a:lnSpc>
              <a:spcBef>
                <a:spcPts val="0"/>
              </a:spcBef>
              <a:spcAft>
                <a:spcPts val="1000"/>
              </a:spcAft>
              <a:buClr>
                <a:srgbClr val="AFAFAF"/>
              </a:buClr>
              <a:buFont typeface="Symbol" panose="05050102010706020507" pitchFamily="18" charset="2"/>
              <a:buChar char="-"/>
              <a:defRPr sz="1600" kern="1200">
                <a:solidFill>
                  <a:srgbClr val="646464"/>
                </a:solidFill>
                <a:latin typeface="+mn-lt"/>
                <a:ea typeface="+mn-ea"/>
                <a:cs typeface="+mn-cs"/>
              </a:defRPr>
            </a:lvl4pPr>
            <a:lvl5pPr marL="1130400" indent="-284400" algn="l" defTabSz="914400" rtl="0" eaLnBrk="1" latinLnBrk="0" hangingPunct="1">
              <a:lnSpc>
                <a:spcPct val="110000"/>
              </a:lnSpc>
              <a:spcBef>
                <a:spcPts val="0"/>
              </a:spcBef>
              <a:spcAft>
                <a:spcPts val="1000"/>
              </a:spcAft>
              <a:buClr>
                <a:srgbClr val="AFAFAF"/>
              </a:buClr>
              <a:buFont typeface="Symbol" panose="05050102010706020507" pitchFamily="18" charset="2"/>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Tx/>
            </a:pPr>
            <a:endParaRPr lang="de-DE" sz="1600" dirty="0" smtClean="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247" y="2741761"/>
            <a:ext cx="7813719" cy="345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el 28"/>
          <p:cNvSpPr txBox="1">
            <a:spLocks/>
          </p:cNvSpPr>
          <p:nvPr/>
        </p:nvSpPr>
        <p:spPr>
          <a:xfrm>
            <a:off x="243032" y="133768"/>
            <a:ext cx="8657327" cy="616455"/>
          </a:xfrm>
          <a:prstGeom prst="rect">
            <a:avLst/>
          </a:prstGeom>
        </p:spPr>
        <p:txBody>
          <a:bodyPr vert="horz" lIns="0" tIns="0" rIns="0" bIns="0" rtlCol="0" anchor="ctr" anchorCtr="0">
            <a:noAutofit/>
          </a:bodyPr>
          <a:lstStyle>
            <a:lvl1pPr>
              <a:lnSpc>
                <a:spcPct val="100000"/>
              </a:lnSpc>
              <a:spcBef>
                <a:spcPct val="0"/>
              </a:spcBef>
              <a:buNone/>
              <a:defRPr lang="en-US" sz="3200" b="0">
                <a:solidFill>
                  <a:schemeClr val="bg1"/>
                </a:solidFill>
                <a:latin typeface="+mj-lt"/>
                <a:ea typeface="+mj-ea"/>
                <a:cs typeface="+mj-cs"/>
              </a:defRPr>
            </a:lvl1pPr>
          </a:lstStyle>
          <a:p>
            <a:endParaRPr lang="en-US" dirty="0"/>
          </a:p>
        </p:txBody>
      </p:sp>
      <p:sp>
        <p:nvSpPr>
          <p:cNvPr id="12" name="Titel 28"/>
          <p:cNvSpPr txBox="1">
            <a:spLocks/>
          </p:cNvSpPr>
          <p:nvPr/>
        </p:nvSpPr>
        <p:spPr>
          <a:xfrm>
            <a:off x="243032" y="133768"/>
            <a:ext cx="8657327" cy="616455"/>
          </a:xfrm>
          <a:prstGeom prst="rect">
            <a:avLst/>
          </a:prstGeom>
        </p:spPr>
        <p:txBody>
          <a:bodyPr vert="horz" lIns="0" tIns="0" rIns="0" bIns="0" rtlCol="0" anchor="ctr" anchorCtr="0">
            <a:noAutofit/>
          </a:bodyPr>
          <a:lstStyle>
            <a:lvl1pPr>
              <a:lnSpc>
                <a:spcPct val="100000"/>
              </a:lnSpc>
              <a:spcBef>
                <a:spcPct val="0"/>
              </a:spcBef>
              <a:buNone/>
              <a:defRPr lang="en-US" sz="3200" b="0">
                <a:solidFill>
                  <a:schemeClr val="bg1"/>
                </a:solidFill>
                <a:latin typeface="+mj-lt"/>
                <a:ea typeface="+mj-ea"/>
                <a:cs typeface="+mj-cs"/>
              </a:defRPr>
            </a:lvl1pPr>
          </a:lstStyle>
          <a:p>
            <a:endParaRPr lang="en-US" dirty="0"/>
          </a:p>
        </p:txBody>
      </p:sp>
      <p:sp>
        <p:nvSpPr>
          <p:cNvPr id="13" name="Textplatzhalter 6"/>
          <p:cNvSpPr txBox="1">
            <a:spLocks/>
          </p:cNvSpPr>
          <p:nvPr/>
        </p:nvSpPr>
        <p:spPr>
          <a:xfrm>
            <a:off x="243032" y="812493"/>
            <a:ext cx="8657327" cy="456267"/>
          </a:xfrm>
          <a:prstGeom prst="rect">
            <a:avLst/>
          </a:prstGeom>
          <a:noFill/>
        </p:spPr>
        <p:txBody>
          <a:bodyPr vert="horz" lIns="0" tIns="0" rIns="0" bIns="0" rtlCol="0" anchor="ctr" anchorCtr="0">
            <a:normAutofit/>
          </a:bodyPr>
          <a:lstStyle>
            <a:lvl1pPr marL="0" indent="0" algn="l" defTabSz="914400" rtl="0" eaLnBrk="1" latinLnBrk="0" hangingPunct="1">
              <a:lnSpc>
                <a:spcPct val="110000"/>
              </a:lnSpc>
              <a:spcBef>
                <a:spcPts val="0"/>
              </a:spcBef>
              <a:spcAft>
                <a:spcPts val="600"/>
              </a:spcAft>
              <a:buFont typeface="Wingdings" pitchFamily="2" charset="2"/>
              <a:buNone/>
              <a:defRPr lang="en-US" sz="2000" b="0" kern="1200">
                <a:solidFill>
                  <a:srgbClr val="AFAFAF"/>
                </a:solidFill>
                <a:latin typeface="+mn-lt"/>
                <a:ea typeface="+mn-ea"/>
                <a:cs typeface="+mn-cs"/>
              </a:defRPr>
            </a:lvl1pPr>
            <a:lvl2pPr marL="360363" indent="-184150" algn="l" defTabSz="914400" rtl="0" eaLnBrk="1" latinLnBrk="0" hangingPunct="1">
              <a:lnSpc>
                <a:spcPct val="110000"/>
              </a:lnSpc>
              <a:spcBef>
                <a:spcPts val="0"/>
              </a:spcBef>
              <a:spcAft>
                <a:spcPts val="600"/>
              </a:spcAft>
              <a:buFont typeface="Symbol" pitchFamily="18" charset="2"/>
              <a:buChar char="-"/>
              <a:defRPr lang="en-US" sz="1800" kern="1200" dirty="0" smtClean="0">
                <a:solidFill>
                  <a:srgbClr val="646464"/>
                </a:solidFill>
                <a:latin typeface="+mn-lt"/>
                <a:ea typeface="+mn-ea"/>
                <a:cs typeface="+mn-cs"/>
              </a:defRPr>
            </a:lvl2pPr>
            <a:lvl3pPr marL="536575" indent="-176213" algn="l" defTabSz="914400" rtl="0" eaLnBrk="1" latinLnBrk="0" hangingPunct="1">
              <a:lnSpc>
                <a:spcPct val="110000"/>
              </a:lnSpc>
              <a:spcBef>
                <a:spcPts val="0"/>
              </a:spcBef>
              <a:spcAft>
                <a:spcPts val="600"/>
              </a:spcAft>
              <a:buFont typeface="Wingdings" pitchFamily="2" charset="2"/>
              <a:buChar char="§"/>
              <a:defRPr lang="en-US" sz="1800" kern="1200" dirty="0" smtClean="0">
                <a:solidFill>
                  <a:srgbClr val="646464"/>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b="1" dirty="0" smtClean="0">
                <a:solidFill>
                  <a:schemeClr val="tx1"/>
                </a:solidFill>
              </a:rPr>
              <a:t>Forecast of potentials’ development</a:t>
            </a:r>
            <a:endParaRPr lang="en-GB" sz="2400" b="1" dirty="0">
              <a:solidFill>
                <a:schemeClr val="tx1"/>
              </a:solidFill>
            </a:endParaRPr>
          </a:p>
        </p:txBody>
      </p:sp>
    </p:spTree>
    <p:extLst>
      <p:ext uri="{BB962C8B-B14F-4D97-AF65-F5344CB8AC3E}">
        <p14:creationId xmlns:p14="http://schemas.microsoft.com/office/powerpoint/2010/main" val="331844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p:cNvGraphicFramePr>
            <a:graphicFrameLocks noGrp="1"/>
          </p:cNvGraphicFramePr>
          <p:nvPr>
            <p:extLst>
              <p:ext uri="{D42A27DB-BD31-4B8C-83A1-F6EECF244321}">
                <p14:modId xmlns:p14="http://schemas.microsoft.com/office/powerpoint/2010/main" val="575210295"/>
              </p:ext>
            </p:extLst>
          </p:nvPr>
        </p:nvGraphicFramePr>
        <p:xfrm>
          <a:off x="414452" y="4586213"/>
          <a:ext cx="4097388" cy="1321702"/>
        </p:xfrm>
        <a:graphic>
          <a:graphicData uri="http://schemas.openxmlformats.org/drawingml/2006/table">
            <a:tbl>
              <a:tblPr firstRow="1" firstCol="1" bandRow="1"/>
              <a:tblGrid>
                <a:gridCol w="617733">
                  <a:extLst>
                    <a:ext uri="{9D8B030D-6E8A-4147-A177-3AD203B41FA5}">
                      <a16:colId xmlns:a16="http://schemas.microsoft.com/office/drawing/2014/main" xmlns="" val="20000"/>
                    </a:ext>
                  </a:extLst>
                </a:gridCol>
                <a:gridCol w="1159587">
                  <a:extLst>
                    <a:ext uri="{9D8B030D-6E8A-4147-A177-3AD203B41FA5}">
                      <a16:colId xmlns:a16="http://schemas.microsoft.com/office/drawing/2014/main" xmlns="" val="20001"/>
                    </a:ext>
                  </a:extLst>
                </a:gridCol>
                <a:gridCol w="1160034">
                  <a:extLst>
                    <a:ext uri="{9D8B030D-6E8A-4147-A177-3AD203B41FA5}">
                      <a16:colId xmlns:a16="http://schemas.microsoft.com/office/drawing/2014/main" xmlns="" val="20002"/>
                    </a:ext>
                  </a:extLst>
                </a:gridCol>
                <a:gridCol w="1160034">
                  <a:extLst>
                    <a:ext uri="{9D8B030D-6E8A-4147-A177-3AD203B41FA5}">
                      <a16:colId xmlns:a16="http://schemas.microsoft.com/office/drawing/2014/main" xmlns="" val="20003"/>
                    </a:ext>
                  </a:extLst>
                </a:gridCol>
              </a:tblGrid>
              <a:tr h="275340">
                <a:tc>
                  <a:txBody>
                    <a:bodyPr/>
                    <a:lstStyle/>
                    <a:p>
                      <a:pPr algn="just">
                        <a:lnSpc>
                          <a:spcPct val="115000"/>
                        </a:lnSpc>
                        <a:spcAft>
                          <a:spcPts val="0"/>
                        </a:spcAft>
                      </a:pPr>
                      <a:r>
                        <a:rPr lang="en-GB" sz="1000" b="1" noProof="0" dirty="0" smtClean="0">
                          <a:solidFill>
                            <a:srgbClr val="FFFFFF"/>
                          </a:solidFill>
                          <a:effectLst/>
                          <a:latin typeface="+mj-lt"/>
                          <a:ea typeface="Calibri"/>
                          <a:cs typeface="Tahoma"/>
                        </a:rPr>
                        <a:t>Year</a:t>
                      </a:r>
                      <a:endParaRPr lang="en-GB" sz="1000" noProof="0" dirty="0">
                        <a:effectLst/>
                        <a:latin typeface="+mj-lt"/>
                        <a:ea typeface="Calibri"/>
                        <a:cs typeface="Tahoma"/>
                      </a:endParaRPr>
                    </a:p>
                  </a:txBody>
                  <a:tcPr marL="68568" marR="68568"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n-GB" sz="1000" b="1" noProof="0" dirty="0" smtClean="0">
                          <a:solidFill>
                            <a:srgbClr val="FFFFFF"/>
                          </a:solidFill>
                          <a:effectLst/>
                          <a:latin typeface="+mj-lt"/>
                          <a:ea typeface="Calibri"/>
                          <a:cs typeface="Tahoma"/>
                        </a:rPr>
                        <a:t>Applications</a:t>
                      </a:r>
                      <a:endParaRPr lang="en-GB" sz="1000" noProof="0" dirty="0">
                        <a:effectLst/>
                        <a:latin typeface="+mj-lt"/>
                        <a:ea typeface="Calibri"/>
                        <a:cs typeface="Tahoma"/>
                      </a:endParaRPr>
                    </a:p>
                  </a:txBody>
                  <a:tcPr marL="68568" marR="6856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n-GB" sz="1000" b="1" noProof="0" dirty="0" smtClean="0">
                          <a:solidFill>
                            <a:srgbClr val="FFFFFF"/>
                          </a:solidFill>
                          <a:effectLst/>
                          <a:latin typeface="+mj-lt"/>
                          <a:ea typeface="Calibri"/>
                          <a:cs typeface="Tahoma"/>
                        </a:rPr>
                        <a:t>Potential with destination</a:t>
                      </a:r>
                      <a:r>
                        <a:rPr lang="en-GB" sz="1000" b="1" baseline="0" noProof="0" dirty="0" smtClean="0">
                          <a:solidFill>
                            <a:srgbClr val="FFFFFF"/>
                          </a:solidFill>
                          <a:effectLst/>
                          <a:latin typeface="+mj-lt"/>
                          <a:ea typeface="Calibri"/>
                          <a:cs typeface="Tahoma"/>
                        </a:rPr>
                        <a:t> </a:t>
                      </a:r>
                      <a:r>
                        <a:rPr lang="en-GB" sz="1000" b="1" noProof="0" dirty="0" smtClean="0">
                          <a:solidFill>
                            <a:srgbClr val="FFFFFF"/>
                          </a:solidFill>
                          <a:effectLst/>
                          <a:latin typeface="+mj-lt"/>
                          <a:ea typeface="Calibri"/>
                          <a:cs typeface="Tahoma"/>
                        </a:rPr>
                        <a:t>North Range Ports</a:t>
                      </a:r>
                      <a:endParaRPr lang="en-GB" sz="1000" noProof="0" dirty="0">
                        <a:effectLst/>
                        <a:latin typeface="+mj-lt"/>
                        <a:ea typeface="Calibri"/>
                        <a:cs typeface="Tahoma"/>
                      </a:endParaRPr>
                    </a:p>
                  </a:txBody>
                  <a:tcPr marL="68568" marR="6856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n-GB" sz="1000" b="1" noProof="0" dirty="0" smtClean="0">
                          <a:solidFill>
                            <a:srgbClr val="FFFFFF"/>
                          </a:solidFill>
                          <a:effectLst/>
                          <a:latin typeface="+mj-lt"/>
                          <a:ea typeface="Calibri"/>
                          <a:cs typeface="Tahoma"/>
                        </a:rPr>
                        <a:t>Potential with destination West</a:t>
                      </a:r>
                      <a:r>
                        <a:rPr lang="en-GB" sz="1000" b="1" baseline="0" noProof="0" dirty="0" smtClean="0">
                          <a:solidFill>
                            <a:srgbClr val="FFFFFF"/>
                          </a:solidFill>
                          <a:effectLst/>
                          <a:latin typeface="+mj-lt"/>
                          <a:ea typeface="Calibri"/>
                          <a:cs typeface="Tahoma"/>
                        </a:rPr>
                        <a:t> </a:t>
                      </a:r>
                      <a:r>
                        <a:rPr lang="en-GB" sz="1000" b="1" noProof="0" dirty="0" smtClean="0">
                          <a:solidFill>
                            <a:srgbClr val="FFFFFF"/>
                          </a:solidFill>
                          <a:effectLst/>
                          <a:latin typeface="+mj-lt"/>
                          <a:ea typeface="Calibri"/>
                          <a:cs typeface="Tahoma"/>
                        </a:rPr>
                        <a:t>Range Ports</a:t>
                      </a:r>
                      <a:endParaRPr lang="en-GB" sz="1000" noProof="0" dirty="0">
                        <a:effectLst/>
                        <a:latin typeface="+mj-lt"/>
                        <a:ea typeface="Calibri"/>
                        <a:cs typeface="Tahoma"/>
                      </a:endParaRPr>
                    </a:p>
                  </a:txBody>
                  <a:tcPr marL="68568" marR="68568"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a16="http://schemas.microsoft.com/office/drawing/2014/main" xmlns="" val="10000"/>
                  </a:ext>
                </a:extLst>
              </a:tr>
              <a:tr h="214812">
                <a:tc>
                  <a:txBody>
                    <a:bodyPr/>
                    <a:lstStyle/>
                    <a:p>
                      <a:pPr algn="just">
                        <a:lnSpc>
                          <a:spcPct val="115000"/>
                        </a:lnSpc>
                        <a:spcAft>
                          <a:spcPts val="0"/>
                        </a:spcAft>
                      </a:pPr>
                      <a:r>
                        <a:rPr lang="en-GB" sz="1100" b="1" noProof="0" dirty="0" smtClean="0">
                          <a:effectLst/>
                          <a:latin typeface="Calibri"/>
                          <a:ea typeface="Calibri"/>
                          <a:cs typeface="Tahoma"/>
                        </a:rPr>
                        <a:t>2016</a:t>
                      </a:r>
                      <a:endParaRPr lang="en-GB" sz="1100" noProof="0" dirty="0">
                        <a:effectLst/>
                        <a:latin typeface="Calibri"/>
                        <a:ea typeface="Calibri"/>
                        <a:cs typeface="Tahoma"/>
                      </a:endParaRPr>
                    </a:p>
                  </a:txBody>
                  <a:tcPr marL="68568" marR="68568"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GB" sz="1100" noProof="0" dirty="0" smtClean="0">
                          <a:effectLst/>
                          <a:latin typeface="Calibri"/>
                          <a:ea typeface="Calibri"/>
                          <a:cs typeface="Tahoma"/>
                        </a:rPr>
                        <a:t>217,398</a:t>
                      </a:r>
                      <a:endParaRPr lang="en-GB" sz="1100" noProof="0" dirty="0">
                        <a:effectLst/>
                        <a:latin typeface="Calibri"/>
                        <a:ea typeface="Calibri"/>
                        <a:cs typeface="Tahoma"/>
                      </a:endParaRPr>
                    </a:p>
                  </a:txBody>
                  <a:tcPr marL="68568" marR="6856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GB" sz="1100" noProof="0" dirty="0" smtClean="0">
                          <a:effectLst/>
                          <a:latin typeface="Calibri"/>
                          <a:ea typeface="Calibri"/>
                          <a:cs typeface="Tahoma"/>
                        </a:rPr>
                        <a:t>28,674</a:t>
                      </a:r>
                      <a:endParaRPr lang="en-GB" sz="1100" noProof="0" dirty="0">
                        <a:effectLst/>
                        <a:latin typeface="Calibri"/>
                        <a:ea typeface="Calibri"/>
                        <a:cs typeface="Tahoma"/>
                      </a:endParaRPr>
                    </a:p>
                  </a:txBody>
                  <a:tcPr marL="68568" marR="6856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GB" sz="1100" noProof="0" dirty="0" smtClean="0">
                          <a:effectLst/>
                          <a:latin typeface="Calibri"/>
                          <a:ea typeface="Calibri"/>
                          <a:cs typeface="Tahoma"/>
                        </a:rPr>
                        <a:t>4,977</a:t>
                      </a:r>
                      <a:endParaRPr lang="en-GB" sz="1100" noProof="0" dirty="0">
                        <a:effectLst/>
                        <a:latin typeface="Calibri"/>
                        <a:ea typeface="Calibri"/>
                        <a:cs typeface="Tahoma"/>
                      </a:endParaRPr>
                    </a:p>
                  </a:txBody>
                  <a:tcPr marL="68568" marR="68568"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xmlns="" val="10001"/>
                  </a:ext>
                </a:extLst>
              </a:tr>
              <a:tr h="213064">
                <a:tc>
                  <a:txBody>
                    <a:bodyPr/>
                    <a:lstStyle/>
                    <a:p>
                      <a:pPr algn="just">
                        <a:lnSpc>
                          <a:spcPct val="115000"/>
                        </a:lnSpc>
                        <a:spcAft>
                          <a:spcPts val="0"/>
                        </a:spcAft>
                      </a:pPr>
                      <a:r>
                        <a:rPr lang="en-GB" sz="1100" b="1" noProof="0" dirty="0" smtClean="0">
                          <a:effectLst/>
                          <a:latin typeface="Calibri"/>
                          <a:ea typeface="Calibri"/>
                          <a:cs typeface="Tahoma"/>
                        </a:rPr>
                        <a:t>2020</a:t>
                      </a:r>
                      <a:endParaRPr lang="en-GB" sz="1100" noProof="0" dirty="0">
                        <a:effectLst/>
                        <a:latin typeface="Calibri"/>
                        <a:ea typeface="Calibri"/>
                        <a:cs typeface="Tahoma"/>
                      </a:endParaRPr>
                    </a:p>
                  </a:txBody>
                  <a:tcPr marL="68568" marR="68568"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GB" sz="1100" noProof="0" dirty="0" smtClean="0">
                          <a:effectLst/>
                          <a:latin typeface="Calibri"/>
                          <a:ea typeface="Calibri"/>
                          <a:cs typeface="Tahoma"/>
                        </a:rPr>
                        <a:t>304,629</a:t>
                      </a:r>
                      <a:endParaRPr lang="en-GB" sz="1100" noProof="0" dirty="0">
                        <a:effectLst/>
                        <a:latin typeface="Calibri"/>
                        <a:ea typeface="Calibri"/>
                        <a:cs typeface="Tahoma"/>
                      </a:endParaRPr>
                    </a:p>
                  </a:txBody>
                  <a:tcPr marL="68568" marR="6856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GB" sz="1100" noProof="0" dirty="0" smtClean="0">
                          <a:effectLst/>
                          <a:latin typeface="Calibri"/>
                          <a:ea typeface="Calibri"/>
                          <a:cs typeface="Tahoma"/>
                        </a:rPr>
                        <a:t>40,179</a:t>
                      </a:r>
                      <a:endParaRPr lang="en-GB" sz="1100" noProof="0" dirty="0">
                        <a:effectLst/>
                        <a:latin typeface="Calibri"/>
                        <a:ea typeface="Calibri"/>
                        <a:cs typeface="Tahoma"/>
                      </a:endParaRPr>
                    </a:p>
                  </a:txBody>
                  <a:tcPr marL="68568" marR="6856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GB" sz="1100" noProof="0" dirty="0" smtClean="0">
                          <a:effectLst/>
                          <a:latin typeface="Calibri"/>
                          <a:ea typeface="Calibri"/>
                          <a:cs typeface="Tahoma"/>
                        </a:rPr>
                        <a:t>6,975</a:t>
                      </a:r>
                      <a:endParaRPr lang="en-GB" sz="1100" noProof="0" dirty="0">
                        <a:effectLst/>
                        <a:latin typeface="Calibri"/>
                        <a:ea typeface="Calibri"/>
                        <a:cs typeface="Tahoma"/>
                      </a:endParaRPr>
                    </a:p>
                  </a:txBody>
                  <a:tcPr marL="68568" marR="68568"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xmlns="" val="10002"/>
                  </a:ext>
                </a:extLst>
              </a:tr>
              <a:tr h="133310">
                <a:tc>
                  <a:txBody>
                    <a:bodyPr/>
                    <a:lstStyle/>
                    <a:p>
                      <a:pPr algn="just">
                        <a:lnSpc>
                          <a:spcPct val="115000"/>
                        </a:lnSpc>
                        <a:spcAft>
                          <a:spcPts val="0"/>
                        </a:spcAft>
                      </a:pPr>
                      <a:r>
                        <a:rPr lang="en-GB" sz="1100" b="1" noProof="0" dirty="0" smtClean="0">
                          <a:effectLst/>
                          <a:latin typeface="Calibri"/>
                          <a:ea typeface="Calibri"/>
                          <a:cs typeface="Tahoma"/>
                        </a:rPr>
                        <a:t>2025</a:t>
                      </a:r>
                      <a:endParaRPr lang="en-GB" sz="1100" noProof="0" dirty="0">
                        <a:effectLst/>
                        <a:latin typeface="Calibri"/>
                        <a:ea typeface="Calibri"/>
                        <a:cs typeface="Tahoma"/>
                      </a:endParaRPr>
                    </a:p>
                  </a:txBody>
                  <a:tcPr marL="68568" marR="68568"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GB" sz="1100" noProof="0" dirty="0" smtClean="0">
                          <a:effectLst/>
                          <a:latin typeface="Calibri"/>
                          <a:ea typeface="Calibri"/>
                          <a:cs typeface="Tahoma"/>
                        </a:rPr>
                        <a:t>464,424</a:t>
                      </a:r>
                      <a:endParaRPr lang="en-GB" sz="1100" noProof="0" dirty="0">
                        <a:effectLst/>
                        <a:latin typeface="Calibri"/>
                        <a:ea typeface="Calibri"/>
                        <a:cs typeface="Tahoma"/>
                      </a:endParaRPr>
                    </a:p>
                  </a:txBody>
                  <a:tcPr marL="68568" marR="6856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GB" sz="1100" noProof="0" dirty="0" smtClean="0">
                          <a:effectLst/>
                          <a:latin typeface="Calibri"/>
                          <a:ea typeface="Calibri"/>
                          <a:cs typeface="Tahoma"/>
                        </a:rPr>
                        <a:t>61,254</a:t>
                      </a:r>
                      <a:endParaRPr lang="en-GB" sz="1100" noProof="0" dirty="0">
                        <a:effectLst/>
                        <a:latin typeface="Calibri"/>
                        <a:ea typeface="Calibri"/>
                        <a:cs typeface="Tahoma"/>
                      </a:endParaRPr>
                    </a:p>
                  </a:txBody>
                  <a:tcPr marL="68568" marR="6856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GB" sz="1100" noProof="0" dirty="0" smtClean="0">
                          <a:effectLst/>
                          <a:latin typeface="Calibri"/>
                          <a:ea typeface="Calibri"/>
                          <a:cs typeface="Tahoma"/>
                        </a:rPr>
                        <a:t>10,635</a:t>
                      </a:r>
                      <a:endParaRPr lang="en-GB" sz="1100" noProof="0" dirty="0">
                        <a:effectLst/>
                        <a:latin typeface="Calibri"/>
                        <a:ea typeface="Calibri"/>
                        <a:cs typeface="Tahoma"/>
                      </a:endParaRPr>
                    </a:p>
                  </a:txBody>
                  <a:tcPr marL="68568" marR="68568"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11" name="Inhaltsplatzhalter 3"/>
          <p:cNvSpPr txBox="1">
            <a:spLocks/>
          </p:cNvSpPr>
          <p:nvPr/>
        </p:nvSpPr>
        <p:spPr>
          <a:xfrm>
            <a:off x="4651116" y="1555668"/>
            <a:ext cx="3967819" cy="4155397"/>
          </a:xfrm>
          <a:prstGeom prst="rect">
            <a:avLst/>
          </a:prstGeom>
          <a:ln>
            <a:solidFill>
              <a:schemeClr val="accent1"/>
            </a:solidFill>
          </a:ln>
        </p:spPr>
        <p:txBody>
          <a:bodyPr vert="horz" lIns="360000" tIns="108000" rIns="108000" bIns="108000" rtlCol="0">
            <a:noAutofit/>
          </a:bodyPr>
          <a:lstStyle>
            <a:lvl1pPr marL="0" indent="0" algn="l" defTabSz="914400" rtl="0" eaLnBrk="1" latinLnBrk="0" hangingPunct="1">
              <a:lnSpc>
                <a:spcPct val="110000"/>
              </a:lnSpc>
              <a:spcBef>
                <a:spcPts val="0"/>
              </a:spcBef>
              <a:spcAft>
                <a:spcPts val="1000"/>
              </a:spcAft>
              <a:buClr>
                <a:srgbClr val="AFAFAF"/>
              </a:buClr>
              <a:buFont typeface="Arial" panose="020B0604020202020204" pitchFamily="34" charset="0"/>
              <a:buNone/>
              <a:defRPr lang="en-US" sz="1800" kern="1200">
                <a:solidFill>
                  <a:srgbClr val="646464"/>
                </a:solidFill>
                <a:latin typeface="+mn-lt"/>
                <a:ea typeface="+mn-ea"/>
                <a:cs typeface="+mn-cs"/>
              </a:defRPr>
            </a:lvl1pPr>
            <a:lvl2pPr marL="284400" indent="-284400" algn="l" defTabSz="914400" rtl="0" eaLnBrk="1" latinLnBrk="0" hangingPunct="1">
              <a:lnSpc>
                <a:spcPct val="110000"/>
              </a:lnSpc>
              <a:spcBef>
                <a:spcPts val="0"/>
              </a:spcBef>
              <a:spcAft>
                <a:spcPts val="1000"/>
              </a:spcAft>
              <a:buClr>
                <a:srgbClr val="AFAFAF"/>
              </a:buClr>
              <a:buFont typeface="Arial" panose="020B0604020202020204" pitchFamily="34" charset="0"/>
              <a:buChar char="•"/>
              <a:defRPr lang="en-US" sz="1600" kern="1200">
                <a:solidFill>
                  <a:srgbClr val="646464"/>
                </a:solidFill>
                <a:latin typeface="+mn-lt"/>
                <a:ea typeface="+mn-ea"/>
                <a:cs typeface="+mn-cs"/>
              </a:defRPr>
            </a:lvl2pPr>
            <a:lvl3pPr marL="568800" indent="-284400" algn="l" defTabSz="914400" rtl="0" eaLnBrk="1" latinLnBrk="0" hangingPunct="1">
              <a:lnSpc>
                <a:spcPct val="110000"/>
              </a:lnSpc>
              <a:spcBef>
                <a:spcPts val="0"/>
              </a:spcBef>
              <a:spcAft>
                <a:spcPts val="1000"/>
              </a:spcAft>
              <a:buClr>
                <a:srgbClr val="AFAFAF"/>
              </a:buClr>
              <a:buFont typeface="Symbol" panose="05050102010706020507" pitchFamily="18" charset="2"/>
              <a:buChar char="-"/>
              <a:defRPr lang="en-US" sz="1600" kern="1200">
                <a:solidFill>
                  <a:srgbClr val="646464"/>
                </a:solidFill>
                <a:latin typeface="+mn-lt"/>
                <a:ea typeface="+mn-ea"/>
                <a:cs typeface="+mn-cs"/>
              </a:defRPr>
            </a:lvl3pPr>
            <a:lvl4pPr marL="849600" indent="-284400" algn="l" defTabSz="914400" rtl="0" eaLnBrk="1" latinLnBrk="0" hangingPunct="1">
              <a:lnSpc>
                <a:spcPct val="110000"/>
              </a:lnSpc>
              <a:spcBef>
                <a:spcPts val="0"/>
              </a:spcBef>
              <a:spcAft>
                <a:spcPts val="1000"/>
              </a:spcAft>
              <a:buClr>
                <a:srgbClr val="AFAFAF"/>
              </a:buClr>
              <a:buFont typeface="Symbol" panose="05050102010706020507" pitchFamily="18" charset="2"/>
              <a:buChar char="-"/>
              <a:defRPr sz="1600" kern="1200">
                <a:solidFill>
                  <a:srgbClr val="646464"/>
                </a:solidFill>
                <a:latin typeface="+mn-lt"/>
                <a:ea typeface="+mn-ea"/>
                <a:cs typeface="+mn-cs"/>
              </a:defRPr>
            </a:lvl4pPr>
            <a:lvl5pPr marL="1130400" indent="-284400" algn="l" defTabSz="914400" rtl="0" eaLnBrk="1" latinLnBrk="0" hangingPunct="1">
              <a:lnSpc>
                <a:spcPct val="110000"/>
              </a:lnSpc>
              <a:spcBef>
                <a:spcPts val="0"/>
              </a:spcBef>
              <a:spcAft>
                <a:spcPts val="1000"/>
              </a:spcAft>
              <a:buClr>
                <a:srgbClr val="AFAFAF"/>
              </a:buClr>
              <a:buFont typeface="Symbol" panose="05050102010706020507" pitchFamily="18" charset="2"/>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Tx/>
            </a:pPr>
            <a:r>
              <a:rPr lang="en-GB" sz="2000" b="0" dirty="0" smtClean="0">
                <a:solidFill>
                  <a:schemeClr val="tx1"/>
                </a:solidFill>
              </a:rPr>
              <a:t>Based on the total potential (incl. &lt; 70 t) for inland navigation of 33,651 GST (road, 2016), assuming an average utilisation of 12 packages per vessel, the inland navigation potential is:</a:t>
            </a:r>
          </a:p>
          <a:p>
            <a:pPr>
              <a:buClrTx/>
            </a:pPr>
            <a:r>
              <a:rPr lang="en-GB" sz="2000" dirty="0" smtClean="0">
                <a:solidFill>
                  <a:schemeClr val="tx1"/>
                </a:solidFill>
              </a:rPr>
              <a:t>2,800 vessels/year</a:t>
            </a:r>
          </a:p>
          <a:p>
            <a:pPr>
              <a:buClrTx/>
            </a:pPr>
            <a:r>
              <a:rPr lang="en-GB" sz="2000" b="0" dirty="0" smtClean="0">
                <a:solidFill>
                  <a:schemeClr val="tx1"/>
                </a:solidFill>
              </a:rPr>
              <a:t/>
            </a:r>
            <a:br>
              <a:rPr lang="en-GB" sz="2000" b="0" dirty="0" smtClean="0">
                <a:solidFill>
                  <a:schemeClr val="tx1"/>
                </a:solidFill>
              </a:rPr>
            </a:br>
            <a:r>
              <a:rPr lang="en-GB" sz="2000" b="0" dirty="0" smtClean="0">
                <a:solidFill>
                  <a:schemeClr val="tx1"/>
                </a:solidFill>
              </a:rPr>
              <a:t>(7.7 sailings/calendar day)</a:t>
            </a:r>
          </a:p>
          <a:p>
            <a:pPr>
              <a:buClrTx/>
            </a:pPr>
            <a:endParaRPr lang="de-DE" sz="1400" b="0" dirty="0" smtClean="0">
              <a:solidFill>
                <a:schemeClr val="tx1"/>
              </a:solidFill>
            </a:endParaRPr>
          </a:p>
        </p:txBody>
      </p:sp>
      <p:sp>
        <p:nvSpPr>
          <p:cNvPr id="8" name="Inhaltsplatzhalter 3"/>
          <p:cNvSpPr txBox="1">
            <a:spLocks/>
          </p:cNvSpPr>
          <p:nvPr/>
        </p:nvSpPr>
        <p:spPr>
          <a:xfrm>
            <a:off x="414452" y="1555669"/>
            <a:ext cx="4097386" cy="2505693"/>
          </a:xfrm>
          <a:prstGeom prst="rect">
            <a:avLst/>
          </a:prstGeom>
          <a:ln>
            <a:solidFill>
              <a:schemeClr val="accent1"/>
            </a:solidFill>
          </a:ln>
        </p:spPr>
        <p:txBody>
          <a:bodyPr vert="horz" lIns="360000" tIns="108000" rIns="108000" bIns="108000" rtlCol="0">
            <a:noAutofit/>
          </a:bodyPr>
          <a:lstStyle>
            <a:lvl1pPr marL="0" indent="0" algn="l" defTabSz="914400" rtl="0" eaLnBrk="1" latinLnBrk="0" hangingPunct="1">
              <a:lnSpc>
                <a:spcPct val="110000"/>
              </a:lnSpc>
              <a:spcBef>
                <a:spcPts val="0"/>
              </a:spcBef>
              <a:spcAft>
                <a:spcPts val="1000"/>
              </a:spcAft>
              <a:buClr>
                <a:srgbClr val="AFAFAF"/>
              </a:buClr>
              <a:buFont typeface="Arial" panose="020B0604020202020204" pitchFamily="34" charset="0"/>
              <a:buNone/>
              <a:defRPr lang="en-US" sz="1800" kern="1200">
                <a:solidFill>
                  <a:srgbClr val="646464"/>
                </a:solidFill>
                <a:latin typeface="+mn-lt"/>
                <a:ea typeface="+mn-ea"/>
                <a:cs typeface="+mn-cs"/>
              </a:defRPr>
            </a:lvl1pPr>
            <a:lvl2pPr marL="284400" indent="-284400" algn="l" defTabSz="914400" rtl="0" eaLnBrk="1" latinLnBrk="0" hangingPunct="1">
              <a:lnSpc>
                <a:spcPct val="110000"/>
              </a:lnSpc>
              <a:spcBef>
                <a:spcPts val="0"/>
              </a:spcBef>
              <a:spcAft>
                <a:spcPts val="1000"/>
              </a:spcAft>
              <a:buClr>
                <a:srgbClr val="AFAFAF"/>
              </a:buClr>
              <a:buFont typeface="Arial" panose="020B0604020202020204" pitchFamily="34" charset="0"/>
              <a:buChar char="•"/>
              <a:defRPr lang="en-US" sz="1600" kern="1200">
                <a:solidFill>
                  <a:srgbClr val="646464"/>
                </a:solidFill>
                <a:latin typeface="+mn-lt"/>
                <a:ea typeface="+mn-ea"/>
                <a:cs typeface="+mn-cs"/>
              </a:defRPr>
            </a:lvl2pPr>
            <a:lvl3pPr marL="568800" indent="-284400" algn="l" defTabSz="914400" rtl="0" eaLnBrk="1" latinLnBrk="0" hangingPunct="1">
              <a:lnSpc>
                <a:spcPct val="110000"/>
              </a:lnSpc>
              <a:spcBef>
                <a:spcPts val="0"/>
              </a:spcBef>
              <a:spcAft>
                <a:spcPts val="1000"/>
              </a:spcAft>
              <a:buClr>
                <a:srgbClr val="AFAFAF"/>
              </a:buClr>
              <a:buFont typeface="Symbol" panose="05050102010706020507" pitchFamily="18" charset="2"/>
              <a:buChar char="-"/>
              <a:defRPr lang="en-US" sz="1600" kern="1200">
                <a:solidFill>
                  <a:srgbClr val="646464"/>
                </a:solidFill>
                <a:latin typeface="+mn-lt"/>
                <a:ea typeface="+mn-ea"/>
                <a:cs typeface="+mn-cs"/>
              </a:defRPr>
            </a:lvl3pPr>
            <a:lvl4pPr marL="849600" indent="-284400" algn="l" defTabSz="914400" rtl="0" eaLnBrk="1" latinLnBrk="0" hangingPunct="1">
              <a:lnSpc>
                <a:spcPct val="110000"/>
              </a:lnSpc>
              <a:spcBef>
                <a:spcPts val="0"/>
              </a:spcBef>
              <a:spcAft>
                <a:spcPts val="1000"/>
              </a:spcAft>
              <a:buClr>
                <a:srgbClr val="AFAFAF"/>
              </a:buClr>
              <a:buFont typeface="Symbol" panose="05050102010706020507" pitchFamily="18" charset="2"/>
              <a:buChar char="-"/>
              <a:defRPr sz="1600" kern="1200">
                <a:solidFill>
                  <a:srgbClr val="646464"/>
                </a:solidFill>
                <a:latin typeface="+mn-lt"/>
                <a:ea typeface="+mn-ea"/>
                <a:cs typeface="+mn-cs"/>
              </a:defRPr>
            </a:lvl4pPr>
            <a:lvl5pPr marL="1130400" indent="-284400" algn="l" defTabSz="914400" rtl="0" eaLnBrk="1" latinLnBrk="0" hangingPunct="1">
              <a:lnSpc>
                <a:spcPct val="110000"/>
              </a:lnSpc>
              <a:spcBef>
                <a:spcPts val="0"/>
              </a:spcBef>
              <a:spcAft>
                <a:spcPts val="1000"/>
              </a:spcAft>
              <a:buClr>
                <a:srgbClr val="AFAFAF"/>
              </a:buClr>
              <a:buFont typeface="Symbol" panose="05050102010706020507" pitchFamily="18" charset="2"/>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Tx/>
            </a:pPr>
            <a:endParaRPr lang="de-DE" sz="1600" dirty="0" smtClean="0">
              <a:solidFill>
                <a:schemeClr val="tx1"/>
              </a:solidFill>
            </a:endParaRP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44" y="1603168"/>
            <a:ext cx="3999805" cy="2410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hteck 6"/>
          <p:cNvSpPr/>
          <p:nvPr/>
        </p:nvSpPr>
        <p:spPr>
          <a:xfrm>
            <a:off x="414452" y="4265054"/>
            <a:ext cx="3392275" cy="313932"/>
          </a:xfrm>
          <a:prstGeom prst="rect">
            <a:avLst/>
          </a:prstGeom>
        </p:spPr>
        <p:txBody>
          <a:bodyPr wrap="none">
            <a:spAutoFit/>
          </a:bodyPr>
          <a:lstStyle/>
          <a:p>
            <a:r>
              <a:rPr lang="en-GB" sz="1200" b="1" dirty="0" smtClean="0"/>
              <a:t>Forecast of GST total (incl. &lt; 70 t) until 2025</a:t>
            </a:r>
            <a:endParaRPr lang="en-GB" sz="1200" b="1" dirty="0"/>
          </a:p>
        </p:txBody>
      </p:sp>
      <p:sp>
        <p:nvSpPr>
          <p:cNvPr id="12" name="Textplatzhalter 6"/>
          <p:cNvSpPr txBox="1">
            <a:spLocks/>
          </p:cNvSpPr>
          <p:nvPr/>
        </p:nvSpPr>
        <p:spPr>
          <a:xfrm>
            <a:off x="251069" y="836712"/>
            <a:ext cx="8657327" cy="456267"/>
          </a:xfrm>
          <a:prstGeom prst="rect">
            <a:avLst/>
          </a:prstGeom>
          <a:noFill/>
        </p:spPr>
        <p:txBody>
          <a:bodyPr vert="horz" lIns="0" tIns="0" rIns="0" bIns="0" rtlCol="0" anchor="ctr" anchorCtr="0">
            <a:noAutofit/>
          </a:bodyPr>
          <a:lstStyle>
            <a:lvl1pPr marL="0" indent="0" algn="l" defTabSz="914400" rtl="0" eaLnBrk="1" latinLnBrk="0" hangingPunct="1">
              <a:lnSpc>
                <a:spcPct val="110000"/>
              </a:lnSpc>
              <a:spcBef>
                <a:spcPts val="0"/>
              </a:spcBef>
              <a:spcAft>
                <a:spcPts val="600"/>
              </a:spcAft>
              <a:buFont typeface="Wingdings" pitchFamily="2" charset="2"/>
              <a:buNone/>
              <a:defRPr lang="en-US" sz="2000" b="0" kern="1200">
                <a:solidFill>
                  <a:srgbClr val="AFAFAF"/>
                </a:solidFill>
                <a:latin typeface="+mn-lt"/>
                <a:ea typeface="+mn-ea"/>
                <a:cs typeface="+mn-cs"/>
              </a:defRPr>
            </a:lvl1pPr>
            <a:lvl2pPr marL="360363" indent="-184150" algn="l" defTabSz="914400" rtl="0" eaLnBrk="1" latinLnBrk="0" hangingPunct="1">
              <a:lnSpc>
                <a:spcPct val="110000"/>
              </a:lnSpc>
              <a:spcBef>
                <a:spcPts val="0"/>
              </a:spcBef>
              <a:spcAft>
                <a:spcPts val="600"/>
              </a:spcAft>
              <a:buFont typeface="Symbol" pitchFamily="18" charset="2"/>
              <a:buChar char="-"/>
              <a:defRPr lang="en-US" sz="1800" kern="1200" dirty="0" smtClean="0">
                <a:solidFill>
                  <a:srgbClr val="646464"/>
                </a:solidFill>
                <a:latin typeface="+mn-lt"/>
                <a:ea typeface="+mn-ea"/>
                <a:cs typeface="+mn-cs"/>
              </a:defRPr>
            </a:lvl2pPr>
            <a:lvl3pPr marL="536575" indent="-176213" algn="l" defTabSz="914400" rtl="0" eaLnBrk="1" latinLnBrk="0" hangingPunct="1">
              <a:lnSpc>
                <a:spcPct val="110000"/>
              </a:lnSpc>
              <a:spcBef>
                <a:spcPts val="0"/>
              </a:spcBef>
              <a:spcAft>
                <a:spcPts val="600"/>
              </a:spcAft>
              <a:buFont typeface="Wingdings" pitchFamily="2" charset="2"/>
              <a:buChar char="§"/>
              <a:defRPr lang="en-US" sz="1800" kern="1200" dirty="0" smtClean="0">
                <a:solidFill>
                  <a:srgbClr val="646464"/>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b="1" dirty="0" smtClean="0">
                <a:solidFill>
                  <a:schemeClr val="tx1"/>
                </a:solidFill>
              </a:rPr>
              <a:t>Potential Development </a:t>
            </a:r>
            <a:r>
              <a:rPr lang="en-GB" sz="2400" b="1" dirty="0">
                <a:solidFill>
                  <a:schemeClr val="tx1"/>
                </a:solidFill>
              </a:rPr>
              <a:t>to </a:t>
            </a:r>
            <a:r>
              <a:rPr lang="en-GB" sz="2400" b="1" dirty="0" smtClean="0">
                <a:solidFill>
                  <a:schemeClr val="tx1"/>
                </a:solidFill>
              </a:rPr>
              <a:t>be </a:t>
            </a:r>
            <a:r>
              <a:rPr lang="en-GB" sz="2400" b="1" dirty="0">
                <a:solidFill>
                  <a:schemeClr val="tx1"/>
                </a:solidFill>
              </a:rPr>
              <a:t>shifted to inland </a:t>
            </a:r>
            <a:r>
              <a:rPr lang="en-GB" sz="2400" b="1" dirty="0" smtClean="0">
                <a:solidFill>
                  <a:schemeClr val="tx1"/>
                </a:solidFill>
              </a:rPr>
              <a:t>navigation</a:t>
            </a:r>
            <a:endParaRPr lang="en-GB" sz="2400" b="1" dirty="0">
              <a:solidFill>
                <a:schemeClr val="tx1"/>
              </a:solidFill>
            </a:endParaRPr>
          </a:p>
        </p:txBody>
      </p:sp>
    </p:spTree>
    <p:extLst>
      <p:ext uri="{BB962C8B-B14F-4D97-AF65-F5344CB8AC3E}">
        <p14:creationId xmlns:p14="http://schemas.microsoft.com/office/powerpoint/2010/main" val="2489347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3"/>
          <p:cNvSpPr txBox="1">
            <a:spLocks/>
          </p:cNvSpPr>
          <p:nvPr/>
        </p:nvSpPr>
        <p:spPr>
          <a:xfrm>
            <a:off x="333747" y="2132856"/>
            <a:ext cx="8566611" cy="3096344"/>
          </a:xfrm>
          <a:prstGeom prst="rect">
            <a:avLst/>
          </a:prstGeom>
          <a:ln>
            <a:solidFill>
              <a:schemeClr val="accent1"/>
            </a:solidFill>
          </a:ln>
        </p:spPr>
        <p:txBody>
          <a:bodyPr vert="horz" lIns="108000" tIns="108000" rIns="108000" bIns="108000" rtlCol="0">
            <a:noAutofit/>
          </a:bodyPr>
          <a:lstStyle>
            <a:lvl1pPr marL="0" indent="0" algn="l" defTabSz="914400" rtl="0" eaLnBrk="1" latinLnBrk="0" hangingPunct="1">
              <a:lnSpc>
                <a:spcPct val="110000"/>
              </a:lnSpc>
              <a:spcBef>
                <a:spcPts val="0"/>
              </a:spcBef>
              <a:spcAft>
                <a:spcPts val="1000"/>
              </a:spcAft>
              <a:buClr>
                <a:srgbClr val="AFAFAF"/>
              </a:buClr>
              <a:buFont typeface="Arial" panose="020B0604020202020204" pitchFamily="34" charset="0"/>
              <a:buNone/>
              <a:defRPr lang="en-US" sz="1800" kern="1200">
                <a:solidFill>
                  <a:srgbClr val="646464"/>
                </a:solidFill>
                <a:latin typeface="+mn-lt"/>
                <a:ea typeface="+mn-ea"/>
                <a:cs typeface="+mn-cs"/>
              </a:defRPr>
            </a:lvl1pPr>
            <a:lvl2pPr marL="284400" indent="-284400" algn="l" defTabSz="914400" rtl="0" eaLnBrk="1" latinLnBrk="0" hangingPunct="1">
              <a:lnSpc>
                <a:spcPct val="110000"/>
              </a:lnSpc>
              <a:spcBef>
                <a:spcPts val="0"/>
              </a:spcBef>
              <a:spcAft>
                <a:spcPts val="1000"/>
              </a:spcAft>
              <a:buClr>
                <a:srgbClr val="AFAFAF"/>
              </a:buClr>
              <a:buFont typeface="Arial" panose="020B0604020202020204" pitchFamily="34" charset="0"/>
              <a:buChar char="•"/>
              <a:defRPr lang="en-US" sz="1600" kern="1200">
                <a:solidFill>
                  <a:srgbClr val="646464"/>
                </a:solidFill>
                <a:latin typeface="+mn-lt"/>
                <a:ea typeface="+mn-ea"/>
                <a:cs typeface="+mn-cs"/>
              </a:defRPr>
            </a:lvl2pPr>
            <a:lvl3pPr marL="568800" indent="-284400" algn="l" defTabSz="914400" rtl="0" eaLnBrk="1" latinLnBrk="0" hangingPunct="1">
              <a:lnSpc>
                <a:spcPct val="110000"/>
              </a:lnSpc>
              <a:spcBef>
                <a:spcPts val="0"/>
              </a:spcBef>
              <a:spcAft>
                <a:spcPts val="1000"/>
              </a:spcAft>
              <a:buClr>
                <a:srgbClr val="AFAFAF"/>
              </a:buClr>
              <a:buFont typeface="Symbol" panose="05050102010706020507" pitchFamily="18" charset="2"/>
              <a:buChar char="-"/>
              <a:defRPr lang="en-US" sz="1600" kern="1200">
                <a:solidFill>
                  <a:srgbClr val="646464"/>
                </a:solidFill>
                <a:latin typeface="+mn-lt"/>
                <a:ea typeface="+mn-ea"/>
                <a:cs typeface="+mn-cs"/>
              </a:defRPr>
            </a:lvl3pPr>
            <a:lvl4pPr marL="849600" indent="-284400" algn="l" defTabSz="914400" rtl="0" eaLnBrk="1" latinLnBrk="0" hangingPunct="1">
              <a:lnSpc>
                <a:spcPct val="110000"/>
              </a:lnSpc>
              <a:spcBef>
                <a:spcPts val="0"/>
              </a:spcBef>
              <a:spcAft>
                <a:spcPts val="1000"/>
              </a:spcAft>
              <a:buClr>
                <a:srgbClr val="AFAFAF"/>
              </a:buClr>
              <a:buFont typeface="Symbol" panose="05050102010706020507" pitchFamily="18" charset="2"/>
              <a:buChar char="-"/>
              <a:defRPr sz="1600" kern="1200">
                <a:solidFill>
                  <a:srgbClr val="646464"/>
                </a:solidFill>
                <a:latin typeface="+mn-lt"/>
                <a:ea typeface="+mn-ea"/>
                <a:cs typeface="+mn-cs"/>
              </a:defRPr>
            </a:lvl4pPr>
            <a:lvl5pPr marL="1130400" indent="-284400" algn="l" defTabSz="914400" rtl="0" eaLnBrk="1" latinLnBrk="0" hangingPunct="1">
              <a:lnSpc>
                <a:spcPct val="110000"/>
              </a:lnSpc>
              <a:spcBef>
                <a:spcPts val="0"/>
              </a:spcBef>
              <a:spcAft>
                <a:spcPts val="1000"/>
              </a:spcAft>
              <a:buClr>
                <a:srgbClr val="AFAFAF"/>
              </a:buClr>
              <a:buFont typeface="Symbol" panose="05050102010706020507" pitchFamily="18" charset="2"/>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nSpc>
                <a:spcPct val="100000"/>
              </a:lnSpc>
              <a:buClrTx/>
              <a:buFont typeface="+mj-lt"/>
              <a:buAutoNum type="arabicPeriod"/>
            </a:pPr>
            <a:r>
              <a:rPr lang="en-GB" sz="2000" b="0" dirty="0" smtClean="0">
                <a:solidFill>
                  <a:schemeClr val="tx1"/>
                </a:solidFill>
              </a:rPr>
              <a:t>Integration of the inland navigation sector in the approval process, to offer alternatives to road transportation</a:t>
            </a:r>
          </a:p>
          <a:p>
            <a:pPr marL="342900" indent="-342900">
              <a:lnSpc>
                <a:spcPct val="100000"/>
              </a:lnSpc>
              <a:buClrTx/>
              <a:buFont typeface="+mj-lt"/>
              <a:buAutoNum type="arabicPeriod"/>
            </a:pPr>
            <a:r>
              <a:rPr lang="en-GB" sz="2000" b="0" dirty="0" smtClean="0">
                <a:solidFill>
                  <a:schemeClr val="tx1"/>
                </a:solidFill>
              </a:rPr>
              <a:t>Promote re-routing from North Range Ports to West Range Ports</a:t>
            </a:r>
          </a:p>
          <a:p>
            <a:pPr marL="342900" indent="-342900">
              <a:lnSpc>
                <a:spcPct val="100000"/>
              </a:lnSpc>
              <a:buClrTx/>
              <a:buFont typeface="+mj-lt"/>
              <a:buAutoNum type="arabicPeriod"/>
            </a:pPr>
            <a:r>
              <a:rPr lang="en-GB" sz="2000" b="0" dirty="0" smtClean="0">
                <a:solidFill>
                  <a:schemeClr val="tx1"/>
                </a:solidFill>
              </a:rPr>
              <a:t>Bundling of several  vessel transports and consolidation in river ports</a:t>
            </a:r>
          </a:p>
          <a:p>
            <a:pPr marL="342900" indent="-342900">
              <a:lnSpc>
                <a:spcPct val="100000"/>
              </a:lnSpc>
              <a:buClrTx/>
              <a:buFont typeface="+mj-lt"/>
              <a:buAutoNum type="arabicPeriod"/>
            </a:pPr>
            <a:r>
              <a:rPr lang="en-GB" sz="2000" b="0" dirty="0" smtClean="0">
                <a:solidFill>
                  <a:schemeClr val="tx1"/>
                </a:solidFill>
              </a:rPr>
              <a:t>Development of multimodal door-to-door offers by the inland navigation sector itself</a:t>
            </a:r>
          </a:p>
          <a:p>
            <a:pPr marL="342900" indent="-342900">
              <a:lnSpc>
                <a:spcPct val="100000"/>
              </a:lnSpc>
              <a:buClrTx/>
              <a:buFont typeface="+mj-lt"/>
              <a:buAutoNum type="arabicPeriod"/>
            </a:pPr>
            <a:r>
              <a:rPr lang="en-GB" sz="2000" b="0" dirty="0" smtClean="0">
                <a:solidFill>
                  <a:schemeClr val="tx1"/>
                </a:solidFill>
              </a:rPr>
              <a:t>Establishing a </a:t>
            </a:r>
            <a:r>
              <a:rPr lang="en-GB" sz="2000" b="0" dirty="0">
                <a:solidFill>
                  <a:schemeClr val="tx1"/>
                </a:solidFill>
              </a:rPr>
              <a:t>h</a:t>
            </a:r>
            <a:r>
              <a:rPr lang="en-GB" sz="2000" b="0" dirty="0" smtClean="0">
                <a:solidFill>
                  <a:schemeClr val="tx1"/>
                </a:solidFill>
              </a:rPr>
              <a:t>igh &amp; </a:t>
            </a:r>
            <a:r>
              <a:rPr lang="en-GB" sz="2000" b="0" dirty="0">
                <a:solidFill>
                  <a:schemeClr val="tx1"/>
                </a:solidFill>
              </a:rPr>
              <a:t>h</a:t>
            </a:r>
            <a:r>
              <a:rPr lang="en-GB" sz="2000" b="0" dirty="0" smtClean="0">
                <a:solidFill>
                  <a:schemeClr val="tx1"/>
                </a:solidFill>
              </a:rPr>
              <a:t>eavy liner service</a:t>
            </a:r>
            <a:br>
              <a:rPr lang="en-GB" sz="2000" b="0" dirty="0" smtClean="0">
                <a:solidFill>
                  <a:schemeClr val="tx1"/>
                </a:solidFill>
              </a:rPr>
            </a:br>
            <a:r>
              <a:rPr lang="en-GB" sz="2000" b="0" dirty="0" smtClean="0">
                <a:solidFill>
                  <a:schemeClr val="tx1"/>
                </a:solidFill>
              </a:rPr>
              <a:t>     </a:t>
            </a:r>
            <a:endParaRPr lang="de-DE" sz="2000" b="0" dirty="0" smtClean="0">
              <a:solidFill>
                <a:schemeClr val="tx1"/>
              </a:solidFill>
            </a:endParaRPr>
          </a:p>
          <a:p>
            <a:pPr marL="285750" indent="-285750">
              <a:lnSpc>
                <a:spcPct val="100000"/>
              </a:lnSpc>
              <a:buClrTx/>
              <a:buFont typeface="Arial" panose="020B0604020202020204" pitchFamily="34" charset="0"/>
              <a:buChar char="•"/>
            </a:pPr>
            <a:endParaRPr lang="de-DE" sz="1400" b="0" dirty="0">
              <a:solidFill>
                <a:schemeClr val="tx1"/>
              </a:solidFill>
            </a:endParaRPr>
          </a:p>
        </p:txBody>
      </p:sp>
      <p:sp>
        <p:nvSpPr>
          <p:cNvPr id="8" name="Titel 28"/>
          <p:cNvSpPr txBox="1">
            <a:spLocks/>
          </p:cNvSpPr>
          <p:nvPr/>
        </p:nvSpPr>
        <p:spPr>
          <a:xfrm>
            <a:off x="243032" y="133768"/>
            <a:ext cx="8657327" cy="616455"/>
          </a:xfrm>
          <a:prstGeom prst="rect">
            <a:avLst/>
          </a:prstGeom>
        </p:spPr>
        <p:txBody>
          <a:bodyPr vert="horz" lIns="0" tIns="0" rIns="0" bIns="0" rtlCol="0" anchor="ctr" anchorCtr="0">
            <a:noAutofit/>
          </a:bodyPr>
          <a:lstStyle>
            <a:lvl1pPr>
              <a:lnSpc>
                <a:spcPct val="100000"/>
              </a:lnSpc>
              <a:spcBef>
                <a:spcPct val="0"/>
              </a:spcBef>
              <a:buNone/>
              <a:defRPr lang="en-US" sz="3200" b="0">
                <a:solidFill>
                  <a:schemeClr val="bg1"/>
                </a:solidFill>
                <a:latin typeface="+mj-lt"/>
                <a:ea typeface="+mj-ea"/>
                <a:cs typeface="+mj-cs"/>
              </a:defRPr>
            </a:lvl1pPr>
          </a:lstStyle>
          <a:p>
            <a:endParaRPr lang="en-US" dirty="0"/>
          </a:p>
        </p:txBody>
      </p:sp>
      <p:sp>
        <p:nvSpPr>
          <p:cNvPr id="9" name="Textplatzhalter 6"/>
          <p:cNvSpPr txBox="1">
            <a:spLocks/>
          </p:cNvSpPr>
          <p:nvPr/>
        </p:nvSpPr>
        <p:spPr>
          <a:xfrm>
            <a:off x="307161" y="836712"/>
            <a:ext cx="8657327" cy="456267"/>
          </a:xfrm>
          <a:prstGeom prst="rect">
            <a:avLst/>
          </a:prstGeom>
          <a:noFill/>
        </p:spPr>
        <p:txBody>
          <a:bodyPr vert="horz" lIns="0" tIns="0" rIns="0" bIns="0" rtlCol="0" anchor="ctr" anchorCtr="0">
            <a:normAutofit/>
          </a:bodyPr>
          <a:lstStyle>
            <a:lvl1pPr marL="0" indent="0" algn="l" defTabSz="914400" rtl="0" eaLnBrk="1" latinLnBrk="0" hangingPunct="1">
              <a:lnSpc>
                <a:spcPct val="110000"/>
              </a:lnSpc>
              <a:spcBef>
                <a:spcPts val="0"/>
              </a:spcBef>
              <a:spcAft>
                <a:spcPts val="600"/>
              </a:spcAft>
              <a:buFont typeface="Wingdings" pitchFamily="2" charset="2"/>
              <a:buNone/>
              <a:defRPr lang="en-US" sz="2000" b="0" kern="1200">
                <a:solidFill>
                  <a:srgbClr val="AFAFAF"/>
                </a:solidFill>
                <a:latin typeface="+mn-lt"/>
                <a:ea typeface="+mn-ea"/>
                <a:cs typeface="+mn-cs"/>
              </a:defRPr>
            </a:lvl1pPr>
            <a:lvl2pPr marL="360363" indent="-184150" algn="l" defTabSz="914400" rtl="0" eaLnBrk="1" latinLnBrk="0" hangingPunct="1">
              <a:lnSpc>
                <a:spcPct val="110000"/>
              </a:lnSpc>
              <a:spcBef>
                <a:spcPts val="0"/>
              </a:spcBef>
              <a:spcAft>
                <a:spcPts val="600"/>
              </a:spcAft>
              <a:buFont typeface="Symbol" pitchFamily="18" charset="2"/>
              <a:buChar char="-"/>
              <a:defRPr lang="en-US" sz="1800" kern="1200" dirty="0" smtClean="0">
                <a:solidFill>
                  <a:srgbClr val="646464"/>
                </a:solidFill>
                <a:latin typeface="+mn-lt"/>
                <a:ea typeface="+mn-ea"/>
                <a:cs typeface="+mn-cs"/>
              </a:defRPr>
            </a:lvl2pPr>
            <a:lvl3pPr marL="536575" indent="-176213" algn="l" defTabSz="914400" rtl="0" eaLnBrk="1" latinLnBrk="0" hangingPunct="1">
              <a:lnSpc>
                <a:spcPct val="110000"/>
              </a:lnSpc>
              <a:spcBef>
                <a:spcPts val="0"/>
              </a:spcBef>
              <a:spcAft>
                <a:spcPts val="600"/>
              </a:spcAft>
              <a:buFont typeface="Wingdings" pitchFamily="2" charset="2"/>
              <a:buChar char="§"/>
              <a:defRPr lang="en-US" sz="1800" kern="1200" dirty="0" smtClean="0">
                <a:solidFill>
                  <a:srgbClr val="646464"/>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b="1" dirty="0" smtClean="0">
                <a:solidFill>
                  <a:schemeClr val="tx1"/>
                </a:solidFill>
              </a:rPr>
              <a:t>Recommendations </a:t>
            </a:r>
            <a:endParaRPr lang="en-GB" sz="2400" b="1" dirty="0">
              <a:solidFill>
                <a:schemeClr val="tx1"/>
              </a:solidFill>
            </a:endParaRPr>
          </a:p>
        </p:txBody>
      </p:sp>
    </p:spTree>
    <p:extLst>
      <p:ext uri="{BB962C8B-B14F-4D97-AF65-F5344CB8AC3E}">
        <p14:creationId xmlns:p14="http://schemas.microsoft.com/office/powerpoint/2010/main" val="1488057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692696"/>
            <a:ext cx="7874001" cy="554038"/>
          </a:xfrm>
        </p:spPr>
        <p:txBody>
          <a:bodyPr>
            <a:noAutofit/>
          </a:bodyPr>
          <a:lstStyle/>
          <a:p>
            <a:r>
              <a:rPr lang="de-DE" sz="2400" dirty="0" err="1" smtClean="0"/>
              <a:t>Why</a:t>
            </a:r>
            <a:r>
              <a:rPr lang="de-DE" sz="2400" dirty="0" smtClean="0"/>
              <a:t> </a:t>
            </a:r>
            <a:r>
              <a:rPr lang="de-DE" sz="2400" dirty="0" err="1" smtClean="0"/>
              <a:t>is</a:t>
            </a:r>
            <a:r>
              <a:rPr lang="de-DE" sz="2400" dirty="0" smtClean="0"/>
              <a:t> </a:t>
            </a:r>
            <a:r>
              <a:rPr lang="de-DE" sz="2400" dirty="0" err="1" smtClean="0"/>
              <a:t>the</a:t>
            </a:r>
            <a:r>
              <a:rPr lang="de-DE" sz="2400" dirty="0" smtClean="0"/>
              <a:t> potential not </a:t>
            </a:r>
            <a:r>
              <a:rPr lang="de-DE" sz="2400" dirty="0" err="1" smtClean="0"/>
              <a:t>used</a:t>
            </a:r>
            <a:r>
              <a:rPr lang="de-DE" sz="2400" dirty="0" smtClean="0"/>
              <a:t>?</a:t>
            </a:r>
            <a:endParaRPr lang="de-DE" sz="2400" dirty="0"/>
          </a:p>
        </p:txBody>
      </p:sp>
      <p:sp>
        <p:nvSpPr>
          <p:cNvPr id="3" name="Inhaltsplatzhalter 2"/>
          <p:cNvSpPr>
            <a:spLocks noGrp="1"/>
          </p:cNvSpPr>
          <p:nvPr>
            <p:ph idx="1"/>
          </p:nvPr>
        </p:nvSpPr>
        <p:spPr/>
        <p:txBody>
          <a:bodyPr/>
          <a:lstStyle/>
          <a:p>
            <a:pPr marL="358775" lvl="2" indent="0">
              <a:buNone/>
            </a:pPr>
            <a:endParaRPr lang="de-DE" dirty="0" smtClean="0"/>
          </a:p>
          <a:p>
            <a:pPr lvl="2"/>
            <a:endParaRPr lang="de-DE" dirty="0"/>
          </a:p>
        </p:txBody>
      </p:sp>
      <p:graphicFrame>
        <p:nvGraphicFramePr>
          <p:cNvPr id="4" name="Diagramm 3"/>
          <p:cNvGraphicFramePr/>
          <p:nvPr>
            <p:extLst>
              <p:ext uri="{D42A27DB-BD31-4B8C-83A1-F6EECF244321}">
                <p14:modId xmlns:p14="http://schemas.microsoft.com/office/powerpoint/2010/main" val="2662489247"/>
              </p:ext>
            </p:extLst>
          </p:nvPr>
        </p:nvGraphicFramePr>
        <p:xfrm>
          <a:off x="1403648" y="1772816"/>
          <a:ext cx="6624736"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6260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B2C5665A-895A-42CE-93A7-CA74EA1C68F5}"/>
                                            </p:graphicEl>
                                          </p:spTgt>
                                        </p:tgtEl>
                                        <p:attrNameLst>
                                          <p:attrName>style.visibility</p:attrName>
                                        </p:attrNameLst>
                                      </p:cBhvr>
                                      <p:to>
                                        <p:strVal val="visible"/>
                                      </p:to>
                                    </p:set>
                                    <p:anim calcmode="lin" valueType="num">
                                      <p:cBhvr additive="base">
                                        <p:cTn id="7" dur="500" fill="hold"/>
                                        <p:tgtEl>
                                          <p:spTgt spid="4">
                                            <p:graphicEl>
                                              <a:dgm id="{B2C5665A-895A-42CE-93A7-CA74EA1C68F5}"/>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B2C5665A-895A-42CE-93A7-CA74EA1C68F5}"/>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3E1DF63D-DD81-4B73-89F7-B68C59F97DE3}"/>
                                            </p:graphicEl>
                                          </p:spTgt>
                                        </p:tgtEl>
                                        <p:attrNameLst>
                                          <p:attrName>style.visibility</p:attrName>
                                        </p:attrNameLst>
                                      </p:cBhvr>
                                      <p:to>
                                        <p:strVal val="visible"/>
                                      </p:to>
                                    </p:set>
                                    <p:anim calcmode="lin" valueType="num">
                                      <p:cBhvr additive="base">
                                        <p:cTn id="13" dur="500" fill="hold"/>
                                        <p:tgtEl>
                                          <p:spTgt spid="4">
                                            <p:graphicEl>
                                              <a:dgm id="{3E1DF63D-DD81-4B73-89F7-B68C59F97DE3}"/>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3E1DF63D-DD81-4B73-89F7-B68C59F97DE3}"/>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graphicEl>
                                              <a:dgm id="{29FDB04F-0DE7-445B-9252-968E99121350}"/>
                                            </p:graphicEl>
                                          </p:spTgt>
                                        </p:tgtEl>
                                        <p:attrNameLst>
                                          <p:attrName>style.visibility</p:attrName>
                                        </p:attrNameLst>
                                      </p:cBhvr>
                                      <p:to>
                                        <p:strVal val="visible"/>
                                      </p:to>
                                    </p:set>
                                    <p:anim calcmode="lin" valueType="num">
                                      <p:cBhvr additive="base">
                                        <p:cTn id="17" dur="500" fill="hold"/>
                                        <p:tgtEl>
                                          <p:spTgt spid="4">
                                            <p:graphicEl>
                                              <a:dgm id="{29FDB04F-0DE7-445B-9252-968E99121350}"/>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29FDB04F-0DE7-445B-9252-968E99121350}"/>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graphicEl>
                                              <a:dgm id="{8A73E58C-905B-4258-A713-937FEDD9BA9E}"/>
                                            </p:graphicEl>
                                          </p:spTgt>
                                        </p:tgtEl>
                                        <p:attrNameLst>
                                          <p:attrName>style.visibility</p:attrName>
                                        </p:attrNameLst>
                                      </p:cBhvr>
                                      <p:to>
                                        <p:strVal val="visible"/>
                                      </p:to>
                                    </p:set>
                                    <p:anim calcmode="lin" valueType="num">
                                      <p:cBhvr additive="base">
                                        <p:cTn id="23" dur="500" fill="hold"/>
                                        <p:tgtEl>
                                          <p:spTgt spid="4">
                                            <p:graphicEl>
                                              <a:dgm id="{8A73E58C-905B-4258-A713-937FEDD9BA9E}"/>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8A73E58C-905B-4258-A713-937FEDD9BA9E}"/>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graphicEl>
                                              <a:dgm id="{25A6871F-A611-4FA1-A50B-A9DC54A34EE3}"/>
                                            </p:graphicEl>
                                          </p:spTgt>
                                        </p:tgtEl>
                                        <p:attrNameLst>
                                          <p:attrName>style.visibility</p:attrName>
                                        </p:attrNameLst>
                                      </p:cBhvr>
                                      <p:to>
                                        <p:strVal val="visible"/>
                                      </p:to>
                                    </p:set>
                                    <p:anim calcmode="lin" valueType="num">
                                      <p:cBhvr additive="base">
                                        <p:cTn id="27" dur="500" fill="hold"/>
                                        <p:tgtEl>
                                          <p:spTgt spid="4">
                                            <p:graphicEl>
                                              <a:dgm id="{25A6871F-A611-4FA1-A50B-A9DC54A34EE3}"/>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25A6871F-A611-4FA1-A50B-A9DC54A34EE3}"/>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graphicEl>
                                              <a:dgm id="{F372A662-466C-452B-9A9F-6E0B4B60E63A}"/>
                                            </p:graphicEl>
                                          </p:spTgt>
                                        </p:tgtEl>
                                        <p:attrNameLst>
                                          <p:attrName>style.visibility</p:attrName>
                                        </p:attrNameLst>
                                      </p:cBhvr>
                                      <p:to>
                                        <p:strVal val="visible"/>
                                      </p:to>
                                    </p:set>
                                    <p:anim calcmode="lin" valueType="num">
                                      <p:cBhvr additive="base">
                                        <p:cTn id="33" dur="500" fill="hold"/>
                                        <p:tgtEl>
                                          <p:spTgt spid="4">
                                            <p:graphicEl>
                                              <a:dgm id="{F372A662-466C-452B-9A9F-6E0B4B60E63A}"/>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graphicEl>
                                              <a:dgm id="{F372A662-466C-452B-9A9F-6E0B4B60E63A}"/>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graphicEl>
                                              <a:dgm id="{29EC7570-54C1-4106-98D4-20D65538ED3D}"/>
                                            </p:graphicEl>
                                          </p:spTgt>
                                        </p:tgtEl>
                                        <p:attrNameLst>
                                          <p:attrName>style.visibility</p:attrName>
                                        </p:attrNameLst>
                                      </p:cBhvr>
                                      <p:to>
                                        <p:strVal val="visible"/>
                                      </p:to>
                                    </p:set>
                                    <p:anim calcmode="lin" valueType="num">
                                      <p:cBhvr additive="base">
                                        <p:cTn id="37" dur="500" fill="hold"/>
                                        <p:tgtEl>
                                          <p:spTgt spid="4">
                                            <p:graphicEl>
                                              <a:dgm id="{29EC7570-54C1-4106-98D4-20D65538ED3D}"/>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29EC7570-54C1-4106-98D4-20D65538ED3D}"/>
                                            </p:graphic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
                                            <p:graphicEl>
                                              <a:dgm id="{B2668BF2-056D-4A74-B68B-6C7BBB510545}"/>
                                            </p:graphicEl>
                                          </p:spTgt>
                                        </p:tgtEl>
                                        <p:attrNameLst>
                                          <p:attrName>style.visibility</p:attrName>
                                        </p:attrNameLst>
                                      </p:cBhvr>
                                      <p:to>
                                        <p:strVal val="visible"/>
                                      </p:to>
                                    </p:set>
                                    <p:anim calcmode="lin" valueType="num">
                                      <p:cBhvr additive="base">
                                        <p:cTn id="41" dur="500" fill="hold"/>
                                        <p:tgtEl>
                                          <p:spTgt spid="4">
                                            <p:graphicEl>
                                              <a:dgm id="{B2668BF2-056D-4A74-B68B-6C7BBB510545}"/>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graphicEl>
                                              <a:dgm id="{B2668BF2-056D-4A74-B68B-6C7BBB510545}"/>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3694" y="1486600"/>
            <a:ext cx="3656592" cy="2274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Inhaltsplatzhalter 3"/>
          <p:cNvSpPr>
            <a:spLocks noGrp="1"/>
          </p:cNvSpPr>
          <p:nvPr>
            <p:ph sz="quarter" idx="17"/>
          </p:nvPr>
        </p:nvSpPr>
        <p:spPr>
          <a:xfrm>
            <a:off x="414453" y="1482098"/>
            <a:ext cx="4097387" cy="4815466"/>
          </a:xfrm>
          <a:ln>
            <a:solidFill>
              <a:schemeClr val="accent1"/>
            </a:solidFill>
          </a:ln>
        </p:spPr>
        <p:txBody>
          <a:bodyPr lIns="108000" tIns="108000" rIns="108000" bIns="108000">
            <a:noAutofit/>
          </a:bodyPr>
          <a:lstStyle/>
          <a:p>
            <a:pPr marL="285750" indent="-285750">
              <a:lnSpc>
                <a:spcPct val="100000"/>
              </a:lnSpc>
              <a:buClrTx/>
              <a:buFont typeface="Arial" panose="020B0604020202020204" pitchFamily="34" charset="0"/>
              <a:buChar char="•"/>
            </a:pPr>
            <a:r>
              <a:rPr lang="en-GB" sz="1600" b="1" dirty="0" smtClean="0">
                <a:solidFill>
                  <a:schemeClr val="tx1"/>
                </a:solidFill>
              </a:rPr>
              <a:t>High unit weights </a:t>
            </a:r>
            <a:r>
              <a:rPr lang="en-GB" sz="1600" dirty="0" smtClean="0">
                <a:solidFill>
                  <a:schemeClr val="tx1"/>
                </a:solidFill>
              </a:rPr>
              <a:t>of</a:t>
            </a:r>
            <a:r>
              <a:rPr lang="en-GB" sz="1600" b="1" dirty="0" smtClean="0">
                <a:solidFill>
                  <a:schemeClr val="tx1"/>
                </a:solidFill>
              </a:rPr>
              <a:t> </a:t>
            </a:r>
            <a:r>
              <a:rPr lang="en-GB" sz="1600" dirty="0" smtClean="0">
                <a:solidFill>
                  <a:schemeClr val="tx1"/>
                </a:solidFill>
              </a:rPr>
              <a:t>600 t and more are possible. </a:t>
            </a:r>
          </a:p>
          <a:p>
            <a:pPr marL="285750" indent="-285750">
              <a:lnSpc>
                <a:spcPct val="100000"/>
              </a:lnSpc>
              <a:buClrTx/>
              <a:buFont typeface="Arial" panose="020B0604020202020204" pitchFamily="34" charset="0"/>
              <a:buChar char="•"/>
            </a:pPr>
            <a:r>
              <a:rPr lang="en-GB" sz="1600" dirty="0" smtClean="0">
                <a:solidFill>
                  <a:schemeClr val="tx1"/>
                </a:solidFill>
              </a:rPr>
              <a:t>Almost no limitations in </a:t>
            </a:r>
            <a:r>
              <a:rPr lang="en-GB" sz="1600" b="1" dirty="0" smtClean="0">
                <a:solidFill>
                  <a:schemeClr val="tx1"/>
                </a:solidFill>
              </a:rPr>
              <a:t>clearance.</a:t>
            </a:r>
          </a:p>
          <a:p>
            <a:pPr marL="285750" indent="-285750">
              <a:lnSpc>
                <a:spcPct val="100000"/>
              </a:lnSpc>
              <a:buClrTx/>
              <a:buFont typeface="Arial" panose="020B0604020202020204" pitchFamily="34" charset="0"/>
              <a:buChar char="•"/>
            </a:pPr>
            <a:r>
              <a:rPr lang="en-GB" sz="1600" b="1" dirty="0" smtClean="0">
                <a:solidFill>
                  <a:schemeClr val="tx1"/>
                </a:solidFill>
              </a:rPr>
              <a:t>permissions </a:t>
            </a:r>
            <a:r>
              <a:rPr lang="en-GB" sz="1600" dirty="0" smtClean="0">
                <a:solidFill>
                  <a:schemeClr val="tx1"/>
                </a:solidFill>
              </a:rPr>
              <a:t>and escort vehicles </a:t>
            </a:r>
            <a:r>
              <a:rPr lang="en-GB" sz="1600" b="1" dirty="0" smtClean="0">
                <a:solidFill>
                  <a:schemeClr val="tx1"/>
                </a:solidFill>
              </a:rPr>
              <a:t>not</a:t>
            </a:r>
            <a:r>
              <a:rPr lang="en-GB" sz="1600" dirty="0" smtClean="0">
                <a:solidFill>
                  <a:schemeClr val="tx1"/>
                </a:solidFill>
              </a:rPr>
              <a:t> </a:t>
            </a:r>
            <a:r>
              <a:rPr lang="en-GB" sz="1600" b="1" dirty="0" smtClean="0">
                <a:solidFill>
                  <a:schemeClr val="tx1"/>
                </a:solidFill>
              </a:rPr>
              <a:t>necessary.</a:t>
            </a:r>
            <a:endParaRPr lang="en-GB" sz="1600" dirty="0" smtClean="0">
              <a:solidFill>
                <a:schemeClr val="tx1"/>
              </a:solidFill>
            </a:endParaRPr>
          </a:p>
          <a:p>
            <a:pPr marL="285750" indent="-285750">
              <a:lnSpc>
                <a:spcPct val="100000"/>
              </a:lnSpc>
              <a:buClrTx/>
              <a:buFont typeface="Arial" panose="020B0604020202020204" pitchFamily="34" charset="0"/>
              <a:buChar char="•"/>
            </a:pPr>
            <a:r>
              <a:rPr lang="en-GB" sz="1600" b="1" dirty="0" smtClean="0">
                <a:solidFill>
                  <a:schemeClr val="tx1"/>
                </a:solidFill>
              </a:rPr>
              <a:t>available capacity </a:t>
            </a:r>
            <a:r>
              <a:rPr lang="en-GB" sz="1600" dirty="0" smtClean="0">
                <a:solidFill>
                  <a:schemeClr val="tx1"/>
                </a:solidFill>
              </a:rPr>
              <a:t>and international waterways </a:t>
            </a:r>
            <a:r>
              <a:rPr lang="en-GB" sz="1600" b="1" dirty="0" smtClean="0">
                <a:solidFill>
                  <a:schemeClr val="tx1"/>
                </a:solidFill>
              </a:rPr>
              <a:t>free of charge</a:t>
            </a:r>
            <a:r>
              <a:rPr lang="en-GB" sz="1600" dirty="0" smtClean="0">
                <a:solidFill>
                  <a:schemeClr val="tx1"/>
                </a:solidFill>
              </a:rPr>
              <a:t>.</a:t>
            </a:r>
          </a:p>
        </p:txBody>
      </p:sp>
      <p:sp>
        <p:nvSpPr>
          <p:cNvPr id="5" name="Inhaltsplatzhalter 3"/>
          <p:cNvSpPr txBox="1">
            <a:spLocks/>
          </p:cNvSpPr>
          <p:nvPr/>
        </p:nvSpPr>
        <p:spPr>
          <a:xfrm>
            <a:off x="4651116" y="1480124"/>
            <a:ext cx="3683914" cy="2278993"/>
          </a:xfrm>
          <a:prstGeom prst="rect">
            <a:avLst/>
          </a:prstGeom>
          <a:ln>
            <a:solidFill>
              <a:schemeClr val="accent1"/>
            </a:solidFill>
          </a:ln>
        </p:spPr>
        <p:txBody>
          <a:bodyPr vert="horz" lIns="108000" tIns="108000" rIns="108000" bIns="108000" rtlCol="0">
            <a:noAutofit/>
          </a:bodyPr>
          <a:lstStyle>
            <a:lvl1pPr marL="0" indent="0" algn="l" defTabSz="914400" rtl="0" eaLnBrk="1" latinLnBrk="0" hangingPunct="1">
              <a:lnSpc>
                <a:spcPct val="110000"/>
              </a:lnSpc>
              <a:spcBef>
                <a:spcPts val="0"/>
              </a:spcBef>
              <a:spcAft>
                <a:spcPts val="1000"/>
              </a:spcAft>
              <a:buClr>
                <a:srgbClr val="AFAFAF"/>
              </a:buClr>
              <a:buFont typeface="Arial" panose="020B0604020202020204" pitchFamily="34" charset="0"/>
              <a:buNone/>
              <a:defRPr lang="en-US" sz="1800" kern="1200">
                <a:solidFill>
                  <a:srgbClr val="646464"/>
                </a:solidFill>
                <a:latin typeface="+mn-lt"/>
                <a:ea typeface="+mn-ea"/>
                <a:cs typeface="+mn-cs"/>
              </a:defRPr>
            </a:lvl1pPr>
            <a:lvl2pPr marL="284400" indent="-284400" algn="l" defTabSz="914400" rtl="0" eaLnBrk="1" latinLnBrk="0" hangingPunct="1">
              <a:lnSpc>
                <a:spcPct val="110000"/>
              </a:lnSpc>
              <a:spcBef>
                <a:spcPts val="0"/>
              </a:spcBef>
              <a:spcAft>
                <a:spcPts val="1000"/>
              </a:spcAft>
              <a:buClr>
                <a:srgbClr val="AFAFAF"/>
              </a:buClr>
              <a:buFont typeface="Arial" panose="020B0604020202020204" pitchFamily="34" charset="0"/>
              <a:buChar char="•"/>
              <a:defRPr lang="en-US" sz="1600" kern="1200">
                <a:solidFill>
                  <a:srgbClr val="646464"/>
                </a:solidFill>
                <a:latin typeface="+mn-lt"/>
                <a:ea typeface="+mn-ea"/>
                <a:cs typeface="+mn-cs"/>
              </a:defRPr>
            </a:lvl2pPr>
            <a:lvl3pPr marL="568800" indent="-284400" algn="l" defTabSz="914400" rtl="0" eaLnBrk="1" latinLnBrk="0" hangingPunct="1">
              <a:lnSpc>
                <a:spcPct val="110000"/>
              </a:lnSpc>
              <a:spcBef>
                <a:spcPts val="0"/>
              </a:spcBef>
              <a:spcAft>
                <a:spcPts val="1000"/>
              </a:spcAft>
              <a:buClr>
                <a:srgbClr val="AFAFAF"/>
              </a:buClr>
              <a:buFont typeface="Symbol" panose="05050102010706020507" pitchFamily="18" charset="2"/>
              <a:buChar char="-"/>
              <a:defRPr lang="en-US" sz="1600" kern="1200">
                <a:solidFill>
                  <a:srgbClr val="646464"/>
                </a:solidFill>
                <a:latin typeface="+mn-lt"/>
                <a:ea typeface="+mn-ea"/>
                <a:cs typeface="+mn-cs"/>
              </a:defRPr>
            </a:lvl3pPr>
            <a:lvl4pPr marL="849600" indent="-284400" algn="l" defTabSz="914400" rtl="0" eaLnBrk="1" latinLnBrk="0" hangingPunct="1">
              <a:lnSpc>
                <a:spcPct val="110000"/>
              </a:lnSpc>
              <a:spcBef>
                <a:spcPts val="0"/>
              </a:spcBef>
              <a:spcAft>
                <a:spcPts val="1000"/>
              </a:spcAft>
              <a:buClr>
                <a:srgbClr val="AFAFAF"/>
              </a:buClr>
              <a:buFont typeface="Symbol" panose="05050102010706020507" pitchFamily="18" charset="2"/>
              <a:buChar char="-"/>
              <a:defRPr sz="1600" kern="1200">
                <a:solidFill>
                  <a:srgbClr val="646464"/>
                </a:solidFill>
                <a:latin typeface="+mn-lt"/>
                <a:ea typeface="+mn-ea"/>
                <a:cs typeface="+mn-cs"/>
              </a:defRPr>
            </a:lvl4pPr>
            <a:lvl5pPr marL="1130400" indent="-284400" algn="l" defTabSz="914400" rtl="0" eaLnBrk="1" latinLnBrk="0" hangingPunct="1">
              <a:lnSpc>
                <a:spcPct val="110000"/>
              </a:lnSpc>
              <a:spcBef>
                <a:spcPts val="0"/>
              </a:spcBef>
              <a:spcAft>
                <a:spcPts val="1000"/>
              </a:spcAft>
              <a:buClr>
                <a:srgbClr val="AFAFAF"/>
              </a:buClr>
              <a:buFont typeface="Symbol" panose="05050102010706020507" pitchFamily="18" charset="2"/>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Tx/>
            </a:pPr>
            <a:endParaRPr lang="de-DE" sz="1600" dirty="0" smtClean="0">
              <a:solidFill>
                <a:schemeClr val="tx1"/>
              </a:solidFill>
            </a:endParaRPr>
          </a:p>
        </p:txBody>
      </p:sp>
      <p:sp>
        <p:nvSpPr>
          <p:cNvPr id="6" name="Inhaltsplatzhalter 3"/>
          <p:cNvSpPr txBox="1">
            <a:spLocks/>
          </p:cNvSpPr>
          <p:nvPr/>
        </p:nvSpPr>
        <p:spPr>
          <a:xfrm>
            <a:off x="4651116" y="3870496"/>
            <a:ext cx="3683915" cy="2419694"/>
          </a:xfrm>
          <a:prstGeom prst="rect">
            <a:avLst/>
          </a:prstGeom>
          <a:ln>
            <a:solidFill>
              <a:schemeClr val="accent1"/>
            </a:solidFill>
          </a:ln>
        </p:spPr>
        <p:txBody>
          <a:bodyPr vert="horz" lIns="108000" tIns="108000" rIns="108000" bIns="108000" rtlCol="0">
            <a:noAutofit/>
          </a:bodyPr>
          <a:lstStyle>
            <a:lvl1pPr marL="0" indent="0" algn="l" defTabSz="914400" rtl="0" eaLnBrk="1" latinLnBrk="0" hangingPunct="1">
              <a:lnSpc>
                <a:spcPct val="110000"/>
              </a:lnSpc>
              <a:spcBef>
                <a:spcPts val="0"/>
              </a:spcBef>
              <a:spcAft>
                <a:spcPts val="1000"/>
              </a:spcAft>
              <a:buClr>
                <a:srgbClr val="AFAFAF"/>
              </a:buClr>
              <a:buFont typeface="Arial" panose="020B0604020202020204" pitchFamily="34" charset="0"/>
              <a:buNone/>
              <a:defRPr lang="en-US" sz="1800" kern="1200">
                <a:solidFill>
                  <a:srgbClr val="646464"/>
                </a:solidFill>
                <a:latin typeface="+mn-lt"/>
                <a:ea typeface="+mn-ea"/>
                <a:cs typeface="+mn-cs"/>
              </a:defRPr>
            </a:lvl1pPr>
            <a:lvl2pPr marL="284400" indent="-284400" algn="l" defTabSz="914400" rtl="0" eaLnBrk="1" latinLnBrk="0" hangingPunct="1">
              <a:lnSpc>
                <a:spcPct val="110000"/>
              </a:lnSpc>
              <a:spcBef>
                <a:spcPts val="0"/>
              </a:spcBef>
              <a:spcAft>
                <a:spcPts val="1000"/>
              </a:spcAft>
              <a:buClr>
                <a:srgbClr val="AFAFAF"/>
              </a:buClr>
              <a:buFont typeface="Arial" panose="020B0604020202020204" pitchFamily="34" charset="0"/>
              <a:buChar char="•"/>
              <a:defRPr lang="en-US" sz="1600" kern="1200">
                <a:solidFill>
                  <a:srgbClr val="646464"/>
                </a:solidFill>
                <a:latin typeface="+mn-lt"/>
                <a:ea typeface="+mn-ea"/>
                <a:cs typeface="+mn-cs"/>
              </a:defRPr>
            </a:lvl2pPr>
            <a:lvl3pPr marL="568800" indent="-284400" algn="l" defTabSz="914400" rtl="0" eaLnBrk="1" latinLnBrk="0" hangingPunct="1">
              <a:lnSpc>
                <a:spcPct val="110000"/>
              </a:lnSpc>
              <a:spcBef>
                <a:spcPts val="0"/>
              </a:spcBef>
              <a:spcAft>
                <a:spcPts val="1000"/>
              </a:spcAft>
              <a:buClr>
                <a:srgbClr val="AFAFAF"/>
              </a:buClr>
              <a:buFont typeface="Symbol" panose="05050102010706020507" pitchFamily="18" charset="2"/>
              <a:buChar char="-"/>
              <a:defRPr lang="en-US" sz="1600" kern="1200">
                <a:solidFill>
                  <a:srgbClr val="646464"/>
                </a:solidFill>
                <a:latin typeface="+mn-lt"/>
                <a:ea typeface="+mn-ea"/>
                <a:cs typeface="+mn-cs"/>
              </a:defRPr>
            </a:lvl3pPr>
            <a:lvl4pPr marL="849600" indent="-284400" algn="l" defTabSz="914400" rtl="0" eaLnBrk="1" latinLnBrk="0" hangingPunct="1">
              <a:lnSpc>
                <a:spcPct val="110000"/>
              </a:lnSpc>
              <a:spcBef>
                <a:spcPts val="0"/>
              </a:spcBef>
              <a:spcAft>
                <a:spcPts val="1000"/>
              </a:spcAft>
              <a:buClr>
                <a:srgbClr val="AFAFAF"/>
              </a:buClr>
              <a:buFont typeface="Symbol" panose="05050102010706020507" pitchFamily="18" charset="2"/>
              <a:buChar char="-"/>
              <a:defRPr sz="1600" kern="1200">
                <a:solidFill>
                  <a:srgbClr val="646464"/>
                </a:solidFill>
                <a:latin typeface="+mn-lt"/>
                <a:ea typeface="+mn-ea"/>
                <a:cs typeface="+mn-cs"/>
              </a:defRPr>
            </a:lvl4pPr>
            <a:lvl5pPr marL="1130400" indent="-284400" algn="l" defTabSz="914400" rtl="0" eaLnBrk="1" latinLnBrk="0" hangingPunct="1">
              <a:lnSpc>
                <a:spcPct val="110000"/>
              </a:lnSpc>
              <a:spcBef>
                <a:spcPts val="0"/>
              </a:spcBef>
              <a:spcAft>
                <a:spcPts val="1000"/>
              </a:spcAft>
              <a:buClr>
                <a:srgbClr val="AFAFAF"/>
              </a:buClr>
              <a:buFont typeface="Symbol" panose="05050102010706020507" pitchFamily="18" charset="2"/>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buClrTx/>
            </a:pPr>
            <a:r>
              <a:rPr lang="en-GB" sz="1600" dirty="0" smtClean="0">
                <a:solidFill>
                  <a:schemeClr val="tx1"/>
                </a:solidFill>
              </a:rPr>
              <a:t>In transports of wind energy components </a:t>
            </a:r>
            <a:r>
              <a:rPr lang="en-GB" sz="1600" b="1" dirty="0" smtClean="0">
                <a:solidFill>
                  <a:schemeClr val="tx1"/>
                </a:solidFill>
              </a:rPr>
              <a:t>1 vessel </a:t>
            </a:r>
            <a:r>
              <a:rPr lang="en-GB" sz="1600" dirty="0" smtClean="0">
                <a:solidFill>
                  <a:schemeClr val="tx1"/>
                </a:solidFill>
              </a:rPr>
              <a:t>can replace </a:t>
            </a:r>
            <a:r>
              <a:rPr lang="en-GB" sz="1600" b="1" dirty="0" smtClean="0">
                <a:solidFill>
                  <a:schemeClr val="tx1"/>
                </a:solidFill>
              </a:rPr>
              <a:t>30 trucks</a:t>
            </a:r>
            <a:r>
              <a:rPr lang="en-GB" sz="1600" dirty="0" smtClean="0">
                <a:solidFill>
                  <a:schemeClr val="tx1"/>
                </a:solidFill>
              </a:rPr>
              <a:t>.</a:t>
            </a: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7028" y="5775072"/>
            <a:ext cx="403922" cy="38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4649" y="5775072"/>
            <a:ext cx="403922" cy="38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9364" y="5775072"/>
            <a:ext cx="403922" cy="38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4940" y="5775072"/>
            <a:ext cx="403922" cy="38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0506" y="5775072"/>
            <a:ext cx="403922" cy="38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1319" y="5775072"/>
            <a:ext cx="403922" cy="38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3868" y="5775072"/>
            <a:ext cx="403922" cy="38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5798" y="5775072"/>
            <a:ext cx="403922" cy="38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4231" y="5775072"/>
            <a:ext cx="403922" cy="38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7335" y="5775072"/>
            <a:ext cx="403922" cy="38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1115" y="5436695"/>
            <a:ext cx="403922" cy="38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0309" y="5439342"/>
            <a:ext cx="403922" cy="38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5442" y="5436695"/>
            <a:ext cx="403922" cy="38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2883" y="5436695"/>
            <a:ext cx="403922" cy="38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7397" y="5436695"/>
            <a:ext cx="403922" cy="38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8849" y="5425447"/>
            <a:ext cx="403922" cy="38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3072" y="5439342"/>
            <a:ext cx="403922" cy="38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0191" y="5439342"/>
            <a:ext cx="403922" cy="38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1877" y="5425447"/>
            <a:ext cx="403922" cy="38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8047" y="5436695"/>
            <a:ext cx="403922" cy="38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121" y="5068464"/>
            <a:ext cx="403922" cy="38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1115" y="5068464"/>
            <a:ext cx="403922" cy="38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1018" y="5064016"/>
            <a:ext cx="403922" cy="38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6584" y="5068464"/>
            <a:ext cx="403922" cy="38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8325" y="5054412"/>
            <a:ext cx="403922" cy="38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4206" y="5051765"/>
            <a:ext cx="403922" cy="38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0952" y="5054412"/>
            <a:ext cx="403922" cy="38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3413" y="5064016"/>
            <a:ext cx="403922" cy="38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4566" y="5064016"/>
            <a:ext cx="403922" cy="38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7427" y="5068464"/>
            <a:ext cx="403922" cy="38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C:\Users\busseh\Desktop\Straubing\Nützliches\Icons\Screen Shot 003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9224" y="4743257"/>
            <a:ext cx="1868903" cy="276454"/>
          </a:xfrm>
          <a:prstGeom prst="rect">
            <a:avLst/>
          </a:prstGeom>
          <a:noFill/>
          <a:extLst>
            <a:ext uri="{909E8E84-426E-40DD-AFC4-6F175D3DCCD1}">
              <a14:hiddenFill xmlns:a14="http://schemas.microsoft.com/office/drawing/2010/main">
                <a:solidFill>
                  <a:srgbClr val="FFFFFF"/>
                </a:solidFill>
              </a14:hiddenFill>
            </a:ext>
          </a:extLst>
        </p:spPr>
      </p:pic>
      <p:sp>
        <p:nvSpPr>
          <p:cNvPr id="40" name="Titel 28"/>
          <p:cNvSpPr txBox="1">
            <a:spLocks/>
          </p:cNvSpPr>
          <p:nvPr/>
        </p:nvSpPr>
        <p:spPr>
          <a:xfrm>
            <a:off x="243032" y="133768"/>
            <a:ext cx="8657327" cy="616455"/>
          </a:xfrm>
          <a:prstGeom prst="rect">
            <a:avLst/>
          </a:prstGeom>
        </p:spPr>
        <p:txBody>
          <a:bodyPr vert="horz" lIns="0" tIns="0" rIns="0" bIns="0" rtlCol="0" anchor="ctr" anchorCtr="0">
            <a:noAutofit/>
          </a:bodyPr>
          <a:lstStyle>
            <a:lvl1pPr>
              <a:lnSpc>
                <a:spcPct val="100000"/>
              </a:lnSpc>
              <a:spcBef>
                <a:spcPct val="0"/>
              </a:spcBef>
              <a:buNone/>
              <a:defRPr lang="en-US" sz="3200" b="0">
                <a:solidFill>
                  <a:schemeClr val="bg1"/>
                </a:solidFill>
                <a:latin typeface="+mj-lt"/>
                <a:ea typeface="+mj-ea"/>
                <a:cs typeface="+mj-cs"/>
              </a:defRPr>
            </a:lvl1pPr>
          </a:lstStyle>
          <a:p>
            <a:endParaRPr lang="en-US" dirty="0"/>
          </a:p>
        </p:txBody>
      </p:sp>
      <p:sp>
        <p:nvSpPr>
          <p:cNvPr id="41" name="Textplatzhalter 6"/>
          <p:cNvSpPr txBox="1">
            <a:spLocks/>
          </p:cNvSpPr>
          <p:nvPr/>
        </p:nvSpPr>
        <p:spPr>
          <a:xfrm>
            <a:off x="269307" y="812493"/>
            <a:ext cx="8657327" cy="456267"/>
          </a:xfrm>
          <a:prstGeom prst="rect">
            <a:avLst/>
          </a:prstGeom>
          <a:noFill/>
        </p:spPr>
        <p:txBody>
          <a:bodyPr vert="horz" lIns="0" tIns="0" rIns="0" bIns="0" rtlCol="0" anchor="ctr" anchorCtr="0">
            <a:normAutofit/>
          </a:bodyPr>
          <a:lstStyle>
            <a:lvl1pPr marL="0" indent="0" algn="l" defTabSz="914400" rtl="0" eaLnBrk="1" latinLnBrk="0" hangingPunct="1">
              <a:lnSpc>
                <a:spcPct val="110000"/>
              </a:lnSpc>
              <a:spcBef>
                <a:spcPts val="0"/>
              </a:spcBef>
              <a:spcAft>
                <a:spcPts val="600"/>
              </a:spcAft>
              <a:buFont typeface="Wingdings" pitchFamily="2" charset="2"/>
              <a:buNone/>
              <a:defRPr lang="en-US" sz="2000" b="0" kern="1200">
                <a:solidFill>
                  <a:srgbClr val="AFAFAF"/>
                </a:solidFill>
                <a:latin typeface="+mn-lt"/>
                <a:ea typeface="+mn-ea"/>
                <a:cs typeface="+mn-cs"/>
              </a:defRPr>
            </a:lvl1pPr>
            <a:lvl2pPr marL="360363" indent="-184150" algn="l" defTabSz="914400" rtl="0" eaLnBrk="1" latinLnBrk="0" hangingPunct="1">
              <a:lnSpc>
                <a:spcPct val="110000"/>
              </a:lnSpc>
              <a:spcBef>
                <a:spcPts val="0"/>
              </a:spcBef>
              <a:spcAft>
                <a:spcPts val="600"/>
              </a:spcAft>
              <a:buFont typeface="Symbol" pitchFamily="18" charset="2"/>
              <a:buChar char="-"/>
              <a:defRPr lang="en-US" sz="1800" kern="1200" dirty="0" smtClean="0">
                <a:solidFill>
                  <a:srgbClr val="646464"/>
                </a:solidFill>
                <a:latin typeface="+mn-lt"/>
                <a:ea typeface="+mn-ea"/>
                <a:cs typeface="+mn-cs"/>
              </a:defRPr>
            </a:lvl2pPr>
            <a:lvl3pPr marL="536575" indent="-176213" algn="l" defTabSz="914400" rtl="0" eaLnBrk="1" latinLnBrk="0" hangingPunct="1">
              <a:lnSpc>
                <a:spcPct val="110000"/>
              </a:lnSpc>
              <a:spcBef>
                <a:spcPts val="0"/>
              </a:spcBef>
              <a:spcAft>
                <a:spcPts val="600"/>
              </a:spcAft>
              <a:buFont typeface="Wingdings" pitchFamily="2" charset="2"/>
              <a:buChar char="§"/>
              <a:defRPr lang="en-US" sz="1800" kern="1200" dirty="0" smtClean="0">
                <a:solidFill>
                  <a:srgbClr val="646464"/>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b="1" dirty="0" smtClean="0">
                <a:solidFill>
                  <a:schemeClr val="tx1"/>
                </a:solidFill>
              </a:rPr>
              <a:t>Advantages of inland </a:t>
            </a:r>
            <a:r>
              <a:rPr lang="en-GB" sz="2400" b="1" dirty="0">
                <a:solidFill>
                  <a:schemeClr val="tx1"/>
                </a:solidFill>
              </a:rPr>
              <a:t>n</a:t>
            </a:r>
            <a:r>
              <a:rPr lang="en-GB" sz="2400" b="1" dirty="0" smtClean="0">
                <a:solidFill>
                  <a:schemeClr val="tx1"/>
                </a:solidFill>
              </a:rPr>
              <a:t>avigation</a:t>
            </a:r>
            <a:endParaRPr lang="en-GB" sz="2400" b="1" dirty="0">
              <a:solidFill>
                <a:schemeClr val="tx1"/>
              </a:solidFill>
            </a:endParaRPr>
          </a:p>
        </p:txBody>
      </p:sp>
    </p:spTree>
    <p:extLst>
      <p:ext uri="{BB962C8B-B14F-4D97-AF65-F5344CB8AC3E}">
        <p14:creationId xmlns:p14="http://schemas.microsoft.com/office/powerpoint/2010/main" val="4027768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donaustar.com/uploads/207322.jpg"/>
          <p:cNvPicPr>
            <a:picLocks noChangeAspect="1" noChangeArrowheads="1"/>
          </p:cNvPicPr>
          <p:nvPr/>
        </p:nvPicPr>
        <p:blipFill rotWithShape="1">
          <a:blip r:embed="rId2">
            <a:extLst>
              <a:ext uri="{28A0092B-C50C-407E-A947-70E740481C1C}">
                <a14:useLocalDpi xmlns:a14="http://schemas.microsoft.com/office/drawing/2010/main" val="0"/>
              </a:ext>
            </a:extLst>
          </a:blip>
          <a:srcRect l="-2151" t="28104" r="8014" b="48163"/>
          <a:stretch/>
        </p:blipFill>
        <p:spPr bwMode="auto">
          <a:xfrm>
            <a:off x="2627784" y="2276872"/>
            <a:ext cx="6480720" cy="231305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251520" y="692696"/>
            <a:ext cx="7874001" cy="554038"/>
          </a:xfrm>
        </p:spPr>
        <p:txBody>
          <a:bodyPr>
            <a:noAutofit/>
          </a:bodyPr>
          <a:lstStyle/>
          <a:p>
            <a:r>
              <a:rPr lang="de-DE" sz="2400" dirty="0" err="1" smtClean="0"/>
              <a:t>It</a:t>
            </a:r>
            <a:r>
              <a:rPr lang="de-DE" sz="2400" dirty="0" smtClean="0"/>
              <a:t> </a:t>
            </a:r>
            <a:r>
              <a:rPr lang="de-DE" sz="2400" dirty="0" err="1" smtClean="0"/>
              <a:t>already</a:t>
            </a:r>
            <a:r>
              <a:rPr lang="de-DE" sz="2400" dirty="0" smtClean="0"/>
              <a:t> </a:t>
            </a:r>
            <a:r>
              <a:rPr lang="de-DE" sz="2400" dirty="0" err="1" smtClean="0"/>
              <a:t>works</a:t>
            </a:r>
            <a:r>
              <a:rPr lang="de-DE" sz="2400" dirty="0" smtClean="0"/>
              <a:t> at </a:t>
            </a:r>
            <a:r>
              <a:rPr lang="de-DE" sz="2400" dirty="0" err="1" smtClean="0"/>
              <a:t>the</a:t>
            </a:r>
            <a:r>
              <a:rPr lang="de-DE" sz="2400" dirty="0" smtClean="0"/>
              <a:t> </a:t>
            </a:r>
            <a:r>
              <a:rPr lang="de-DE" sz="2400" dirty="0" err="1" smtClean="0"/>
              <a:t>danube</a:t>
            </a:r>
            <a:r>
              <a:rPr lang="de-DE" sz="2400" dirty="0" smtClean="0"/>
              <a:t> </a:t>
            </a:r>
            <a:r>
              <a:rPr lang="de-DE" sz="2400" dirty="0" err="1" smtClean="0"/>
              <a:t>towards</a:t>
            </a:r>
            <a:r>
              <a:rPr lang="de-DE" sz="2400" dirty="0" smtClean="0"/>
              <a:t> </a:t>
            </a:r>
            <a:r>
              <a:rPr lang="de-DE" sz="2400" dirty="0" err="1" smtClean="0"/>
              <a:t>Bulgaria</a:t>
            </a:r>
            <a:endParaRPr lang="de-DE" sz="2400" dirty="0"/>
          </a:p>
        </p:txBody>
      </p:sp>
      <p:sp>
        <p:nvSpPr>
          <p:cNvPr id="3" name="Inhaltsplatzhalter 2"/>
          <p:cNvSpPr>
            <a:spLocks noGrp="1"/>
          </p:cNvSpPr>
          <p:nvPr>
            <p:ph idx="1"/>
          </p:nvPr>
        </p:nvSpPr>
        <p:spPr/>
        <p:txBody>
          <a:bodyPr/>
          <a:lstStyle/>
          <a:p>
            <a:pPr marL="358775" lvl="2" indent="0">
              <a:buNone/>
            </a:pPr>
            <a:endParaRPr lang="de-DE" dirty="0" smtClean="0"/>
          </a:p>
          <a:p>
            <a:pPr lvl="2"/>
            <a:endParaRPr lang="de-DE" dirty="0"/>
          </a:p>
        </p:txBody>
      </p:sp>
      <p:pic>
        <p:nvPicPr>
          <p:cNvPr id="3074" name="Picture 2" descr="http://www.donaustar.com/t.php?src=uploads/68127screen%20shot%202017-10-16%20at%2013.37.11.png&amp;zc=1&amp;h=300&amp;w=300"/>
          <p:cNvPicPr>
            <a:picLocks noChangeAspect="1" noChangeArrowheads="1"/>
          </p:cNvPicPr>
          <p:nvPr/>
        </p:nvPicPr>
        <p:blipFill rotWithShape="1">
          <a:blip r:embed="rId3">
            <a:extLst>
              <a:ext uri="{28A0092B-C50C-407E-A947-70E740481C1C}">
                <a14:useLocalDpi xmlns:a14="http://schemas.microsoft.com/office/drawing/2010/main" val="0"/>
              </a:ext>
            </a:extLst>
          </a:blip>
          <a:srcRect t="3824" r="-543" b="19032"/>
          <a:stretch/>
        </p:blipFill>
        <p:spPr bwMode="auto">
          <a:xfrm>
            <a:off x="0" y="2276871"/>
            <a:ext cx="3014650" cy="2313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776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074762"/>
            <a:ext cx="7874001" cy="554038"/>
          </a:xfrm>
        </p:spPr>
        <p:txBody>
          <a:bodyPr>
            <a:noAutofit/>
          </a:bodyPr>
          <a:lstStyle/>
          <a:p>
            <a:r>
              <a:rPr lang="de-DE" sz="2400" dirty="0" smtClean="0"/>
              <a:t>Inland </a:t>
            </a:r>
            <a:r>
              <a:rPr lang="de-DE" sz="2400" dirty="0" err="1" smtClean="0"/>
              <a:t>navigation</a:t>
            </a:r>
            <a:r>
              <a:rPr lang="de-DE" sz="2400" dirty="0" smtClean="0"/>
              <a:t> – </a:t>
            </a:r>
            <a:r>
              <a:rPr lang="de-DE" sz="2400" dirty="0" err="1"/>
              <a:t>m</a:t>
            </a:r>
            <a:r>
              <a:rPr lang="de-DE" sz="2400" dirty="0" err="1" smtClean="0"/>
              <a:t>aybe</a:t>
            </a:r>
            <a:r>
              <a:rPr lang="de-DE" sz="2400" dirty="0" smtClean="0"/>
              <a:t> </a:t>
            </a:r>
            <a:r>
              <a:rPr lang="de-DE" sz="2400" dirty="0" err="1" smtClean="0"/>
              <a:t>there</a:t>
            </a:r>
            <a:r>
              <a:rPr lang="de-DE" sz="2400" dirty="0" smtClean="0"/>
              <a:t> </a:t>
            </a:r>
            <a:r>
              <a:rPr lang="de-DE" sz="2400" dirty="0" err="1" smtClean="0"/>
              <a:t>is</a:t>
            </a:r>
            <a:r>
              <a:rPr lang="de-DE" sz="2400" dirty="0" smtClean="0"/>
              <a:t> </a:t>
            </a:r>
            <a:r>
              <a:rPr lang="de-DE" sz="2400" dirty="0" err="1" smtClean="0"/>
              <a:t>reason</a:t>
            </a:r>
            <a:r>
              <a:rPr lang="de-DE" sz="2400" dirty="0" smtClean="0"/>
              <a:t> </a:t>
            </a:r>
            <a:r>
              <a:rPr lang="de-DE" sz="2400" dirty="0" err="1" smtClean="0"/>
              <a:t>to</a:t>
            </a:r>
            <a:r>
              <a:rPr lang="de-DE" sz="2400" dirty="0" smtClean="0"/>
              <a:t> </a:t>
            </a:r>
            <a:r>
              <a:rPr lang="de-DE" sz="2400" dirty="0" err="1" smtClean="0"/>
              <a:t>celebrate</a:t>
            </a:r>
            <a:r>
              <a:rPr lang="de-DE" sz="2400" dirty="0"/>
              <a:t> </a:t>
            </a:r>
            <a:r>
              <a:rPr lang="de-DE" sz="2400" dirty="0" err="1" smtClean="0"/>
              <a:t>next</a:t>
            </a:r>
            <a:r>
              <a:rPr lang="de-DE" sz="2400" dirty="0" smtClean="0"/>
              <a:t> </a:t>
            </a:r>
            <a:r>
              <a:rPr lang="de-DE" sz="2400" dirty="0" err="1" smtClean="0"/>
              <a:t>year</a:t>
            </a:r>
            <a:r>
              <a:rPr lang="de-DE" sz="2400" dirty="0" smtClean="0"/>
              <a:t>?</a:t>
            </a:r>
            <a:endParaRPr lang="de-DE" sz="2400" dirty="0"/>
          </a:p>
        </p:txBody>
      </p:sp>
      <p:pic>
        <p:nvPicPr>
          <p:cNvPr id="4" name="Picture 2" descr="http://totallycoolpix.com/images/tcp_thumbnails/1322/picture_tcp_big_Oktoberfest_2014_Kicks_Off_in_Munich__tcp_large.jpg"/>
          <p:cNvPicPr>
            <a:picLocks noChangeAspect="1" noChangeArrowheads="1"/>
          </p:cNvPicPr>
          <p:nvPr/>
        </p:nvPicPr>
        <p:blipFill rotWithShape="1">
          <a:blip r:embed="rId2">
            <a:extLst>
              <a:ext uri="{28A0092B-C50C-407E-A947-70E740481C1C}">
                <a14:useLocalDpi xmlns:a14="http://schemas.microsoft.com/office/drawing/2010/main" val="0"/>
              </a:ext>
            </a:extLst>
          </a:blip>
          <a:srcRect l="5064" r="5493"/>
          <a:stretch/>
        </p:blipFill>
        <p:spPr bwMode="auto">
          <a:xfrm>
            <a:off x="1547664" y="1916832"/>
            <a:ext cx="5986849" cy="4603079"/>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a:extLst/>
        </p:spPr>
      </p:pic>
    </p:spTree>
    <p:extLst>
      <p:ext uri="{BB962C8B-B14F-4D97-AF65-F5344CB8AC3E}">
        <p14:creationId xmlns:p14="http://schemas.microsoft.com/office/powerpoint/2010/main" val="1646260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692696"/>
            <a:ext cx="7874001" cy="554038"/>
          </a:xfrm>
        </p:spPr>
        <p:txBody>
          <a:bodyPr>
            <a:noAutofit/>
          </a:bodyPr>
          <a:lstStyle/>
          <a:p>
            <a:r>
              <a:rPr lang="de-DE" sz="2400" dirty="0" err="1" smtClean="0"/>
              <a:t>Nothing</a:t>
            </a:r>
            <a:r>
              <a:rPr lang="de-DE" sz="2400" dirty="0" smtClean="0"/>
              <a:t> but </a:t>
            </a:r>
            <a:r>
              <a:rPr lang="de-DE" sz="2400" dirty="0" err="1" smtClean="0"/>
              <a:t>growth</a:t>
            </a:r>
            <a:endParaRPr lang="de-DE" sz="24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674799"/>
            <a:ext cx="6624736" cy="4645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9012032"/>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p:txBody>
          <a:bodyPr/>
          <a:lstStyle/>
          <a:p>
            <a:endParaRPr lang="de-DE"/>
          </a:p>
        </p:txBody>
      </p:sp>
      <p:sp>
        <p:nvSpPr>
          <p:cNvPr id="3" name="Titel 2"/>
          <p:cNvSpPr>
            <a:spLocks noGrp="1"/>
          </p:cNvSpPr>
          <p:nvPr>
            <p:ph type="title"/>
          </p:nvPr>
        </p:nvSpPr>
        <p:spPr>
          <a:xfrm>
            <a:off x="251520" y="692696"/>
            <a:ext cx="7874001" cy="554038"/>
          </a:xfrm>
        </p:spPr>
        <p:txBody>
          <a:bodyPr>
            <a:normAutofit/>
          </a:bodyPr>
          <a:lstStyle/>
          <a:p>
            <a:r>
              <a:rPr lang="de-DE" sz="2400" dirty="0" err="1"/>
              <a:t>w</a:t>
            </a:r>
            <a:r>
              <a:rPr lang="de-DE" sz="2400" dirty="0" err="1" smtClean="0"/>
              <a:t>orld</a:t>
            </a:r>
            <a:r>
              <a:rPr lang="de-DE" sz="2400" dirty="0" smtClean="0"/>
              <a:t> </a:t>
            </a:r>
            <a:r>
              <a:rPr lang="de-DE" sz="2400" dirty="0" err="1" smtClean="0"/>
              <a:t>population</a:t>
            </a:r>
            <a:r>
              <a:rPr lang="de-DE" sz="2400" dirty="0" smtClean="0"/>
              <a:t> </a:t>
            </a:r>
            <a:endParaRPr lang="de-DE" sz="24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785"/>
          <a:stretch/>
        </p:blipFill>
        <p:spPr bwMode="auto">
          <a:xfrm>
            <a:off x="467544" y="1747708"/>
            <a:ext cx="8523759" cy="4705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708" y="1916832"/>
            <a:ext cx="846094"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1838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51520" y="692696"/>
            <a:ext cx="7874001" cy="554038"/>
          </a:xfrm>
        </p:spPr>
        <p:txBody>
          <a:bodyPr>
            <a:normAutofit/>
          </a:bodyPr>
          <a:lstStyle/>
          <a:p>
            <a:r>
              <a:rPr lang="de-DE" sz="2400" dirty="0" err="1"/>
              <a:t>w</a:t>
            </a:r>
            <a:r>
              <a:rPr lang="de-DE" sz="2400" dirty="0" err="1" smtClean="0"/>
              <a:t>orld</a:t>
            </a:r>
            <a:r>
              <a:rPr lang="de-DE" sz="2400" dirty="0" smtClean="0"/>
              <a:t> </a:t>
            </a:r>
            <a:r>
              <a:rPr lang="de-DE" sz="2400" dirty="0" err="1"/>
              <a:t>e</a:t>
            </a:r>
            <a:r>
              <a:rPr lang="de-DE" sz="2400" dirty="0" err="1" smtClean="0"/>
              <a:t>conomy</a:t>
            </a:r>
            <a:r>
              <a:rPr lang="de-DE" sz="2400" dirty="0" smtClean="0"/>
              <a:t> </a:t>
            </a:r>
            <a:endParaRPr lang="de-DE" sz="24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5577" r="38928"/>
          <a:stretch/>
        </p:blipFill>
        <p:spPr bwMode="auto">
          <a:xfrm>
            <a:off x="683568" y="1471036"/>
            <a:ext cx="7488832" cy="498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9"/>
          <p:cNvSpPr txBox="1"/>
          <p:nvPr/>
        </p:nvSpPr>
        <p:spPr>
          <a:xfrm>
            <a:off x="507257" y="6369531"/>
            <a:ext cx="4558304" cy="24006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311"/>
            <a:r>
              <a:rPr lang="de-DE" sz="800" b="0" dirty="0" err="1" smtClean="0">
                <a:solidFill>
                  <a:srgbClr val="000000"/>
                </a:solidFill>
                <a:latin typeface="Arial" panose="020B0604020202020204" pitchFamily="34" charset="0"/>
                <a:cs typeface="Arial" panose="020B0604020202020204" pitchFamily="34" charset="0"/>
              </a:rPr>
              <a:t>source</a:t>
            </a:r>
            <a:r>
              <a:rPr lang="de-DE" sz="800" b="0" dirty="0">
                <a:solidFill>
                  <a:srgbClr val="000000"/>
                </a:solidFill>
                <a:latin typeface="Arial" panose="020B0604020202020204" pitchFamily="34" charset="0"/>
                <a:cs typeface="Arial" panose="020B0604020202020204" pitchFamily="34" charset="0"/>
              </a:rPr>
              <a:t>: </a:t>
            </a:r>
            <a:r>
              <a:rPr lang="de-DE" altLang="de-DE" sz="800" b="0" dirty="0" smtClean="0">
                <a:solidFill>
                  <a:srgbClr val="000000"/>
                </a:solidFill>
                <a:latin typeface="Arial" charset="0"/>
              </a:rPr>
              <a:t>stat. Bundesamt</a:t>
            </a:r>
            <a:endParaRPr lang="de-DE" sz="800" b="0" dirty="0">
              <a:solidFill>
                <a:srgbClr val="000000"/>
              </a:solidFill>
              <a:latin typeface="Arial" panose="020B0604020202020204" pitchFamily="34" charset="0"/>
              <a:cs typeface="Arial" panose="020B0604020202020204" pitchFamily="34" charset="0"/>
            </a:endParaRPr>
          </a:p>
        </p:txBody>
      </p:sp>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2" y="1770105"/>
            <a:ext cx="1078040" cy="1004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4236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51520" y="692696"/>
            <a:ext cx="7874001" cy="554038"/>
          </a:xfrm>
        </p:spPr>
        <p:txBody>
          <a:bodyPr>
            <a:normAutofit/>
          </a:bodyPr>
          <a:lstStyle/>
          <a:p>
            <a:r>
              <a:rPr lang="de-DE" sz="2400" dirty="0" err="1" smtClean="0"/>
              <a:t>world</a:t>
            </a:r>
            <a:r>
              <a:rPr lang="de-DE" sz="2400" dirty="0" smtClean="0"/>
              <a:t> </a:t>
            </a:r>
            <a:r>
              <a:rPr lang="de-DE" sz="2400" dirty="0" err="1" smtClean="0"/>
              <a:t>trade</a:t>
            </a:r>
            <a:r>
              <a:rPr lang="de-DE" sz="2400" dirty="0" smtClean="0"/>
              <a:t> </a:t>
            </a:r>
            <a:endParaRPr lang="de-DE" sz="2400" dirty="0"/>
          </a:p>
        </p:txBody>
      </p:sp>
      <p:graphicFrame>
        <p:nvGraphicFramePr>
          <p:cNvPr id="4" name="Chart 2">
            <a:extLst>
              <a:ext uri="{FF2B5EF4-FFF2-40B4-BE49-F238E27FC236}">
                <a16:creationId xmlns:a16="http://schemas.microsoft.com/office/drawing/2014/main" xmlns="" id="{CBEB17A8-07DA-4EAF-82A2-B3A1C947A6BD}"/>
              </a:ext>
            </a:extLst>
          </p:cNvPr>
          <p:cNvGraphicFramePr>
            <a:graphicFrameLocks/>
          </p:cNvGraphicFramePr>
          <p:nvPr>
            <p:extLst>
              <p:ext uri="{D42A27DB-BD31-4B8C-83A1-F6EECF244321}">
                <p14:modId xmlns:p14="http://schemas.microsoft.com/office/powerpoint/2010/main" val="3568759798"/>
              </p:ext>
            </p:extLst>
          </p:nvPr>
        </p:nvGraphicFramePr>
        <p:xfrm>
          <a:off x="611560" y="1916832"/>
          <a:ext cx="7344816" cy="4104456"/>
        </p:xfrm>
        <a:graphic>
          <a:graphicData uri="http://schemas.openxmlformats.org/drawingml/2006/chart">
            <c:chart xmlns:c="http://schemas.openxmlformats.org/drawingml/2006/chart" xmlns:r="http://schemas.openxmlformats.org/officeDocument/2006/relationships" r:id="rId3"/>
          </a:graphicData>
        </a:graphic>
      </p:graphicFrame>
      <p:pic>
        <p:nvPicPr>
          <p:cNvPr id="717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87622" y="2060848"/>
            <a:ext cx="731566"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5940152" y="6175746"/>
            <a:ext cx="2067873" cy="29373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8" tIns="35718" rIns="35718" bIns="35718" numCol="1" spcCol="38100" rtlCol="0" anchor="ctr">
            <a:spAutoFit/>
          </a:bodyPr>
          <a:lstStyle/>
          <a:p>
            <a:pPr marL="0" marR="0" indent="0" algn="l" defTabSz="457200" rtl="0" fontAlgn="auto" latinLnBrk="0" hangingPunct="0">
              <a:lnSpc>
                <a:spcPct val="120000"/>
              </a:lnSpc>
              <a:spcBef>
                <a:spcPts val="0"/>
              </a:spcBef>
              <a:spcAft>
                <a:spcPts val="0"/>
              </a:spcAft>
              <a:buClrTx/>
              <a:buSzTx/>
              <a:buFontTx/>
              <a:buNone/>
              <a:tabLst/>
            </a:pPr>
            <a:r>
              <a:rPr kumimoji="0" lang="de-DE" sz="1200" b="1" i="0" u="none" strike="noStrike" cap="none" spc="0" normalizeH="0" baseline="0" dirty="0" smtClean="0">
                <a:ln>
                  <a:noFill/>
                </a:ln>
                <a:solidFill>
                  <a:srgbClr val="000000"/>
                </a:solidFill>
                <a:effectLst/>
                <a:uFillTx/>
                <a:latin typeface="+mn-lt"/>
                <a:ea typeface="+mn-ea"/>
                <a:cs typeface="+mn-cs"/>
                <a:sym typeface="Arial"/>
              </a:rPr>
              <a:t>Volume </a:t>
            </a:r>
            <a:r>
              <a:rPr kumimoji="0" lang="de-DE" sz="1200" b="1" i="0" u="none" strike="noStrike" cap="none" spc="0" normalizeH="0" baseline="0" dirty="0" err="1" smtClean="0">
                <a:ln>
                  <a:noFill/>
                </a:ln>
                <a:solidFill>
                  <a:srgbClr val="000000"/>
                </a:solidFill>
                <a:effectLst/>
                <a:uFillTx/>
                <a:latin typeface="+mn-lt"/>
                <a:ea typeface="+mn-ea"/>
                <a:cs typeface="+mn-cs"/>
                <a:sym typeface="Arial"/>
              </a:rPr>
              <a:t>index</a:t>
            </a:r>
            <a:r>
              <a:rPr kumimoji="0" lang="de-DE" sz="1200" b="1" i="0" u="none" strike="noStrike" cap="none" spc="0" normalizeH="0" baseline="0" dirty="0" smtClean="0">
                <a:ln>
                  <a:noFill/>
                </a:ln>
                <a:solidFill>
                  <a:srgbClr val="000000"/>
                </a:solidFill>
                <a:effectLst/>
                <a:uFillTx/>
                <a:latin typeface="+mn-lt"/>
                <a:ea typeface="+mn-ea"/>
                <a:cs typeface="+mn-cs"/>
                <a:sym typeface="Arial"/>
              </a:rPr>
              <a:t>, 1950 = 100%</a:t>
            </a:r>
            <a:endParaRPr kumimoji="0" lang="de-DE" sz="1200" b="1" i="0" u="none" strike="noStrike" cap="none" spc="0" normalizeH="0" baseline="0" dirty="0">
              <a:ln>
                <a:noFill/>
              </a:ln>
              <a:solidFill>
                <a:srgbClr val="000000"/>
              </a:solidFill>
              <a:effectLst/>
              <a:uFillTx/>
              <a:latin typeface="+mn-lt"/>
              <a:ea typeface="+mn-ea"/>
              <a:cs typeface="+mn-cs"/>
              <a:sym typeface="Arial"/>
            </a:endParaRPr>
          </a:p>
        </p:txBody>
      </p:sp>
      <p:sp>
        <p:nvSpPr>
          <p:cNvPr id="6" name="Textfeld 9"/>
          <p:cNvSpPr txBox="1"/>
          <p:nvPr/>
        </p:nvSpPr>
        <p:spPr>
          <a:xfrm>
            <a:off x="507257" y="6369531"/>
            <a:ext cx="4558304" cy="24006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311"/>
            <a:r>
              <a:rPr lang="de-DE" sz="800" b="0" dirty="0" err="1" smtClean="0">
                <a:solidFill>
                  <a:srgbClr val="000000"/>
                </a:solidFill>
                <a:latin typeface="Arial" panose="020B0604020202020204" pitchFamily="34" charset="0"/>
                <a:cs typeface="Arial" panose="020B0604020202020204" pitchFamily="34" charset="0"/>
              </a:rPr>
              <a:t>source</a:t>
            </a:r>
            <a:r>
              <a:rPr lang="de-DE" sz="800" b="0" dirty="0">
                <a:solidFill>
                  <a:srgbClr val="000000"/>
                </a:solidFill>
                <a:latin typeface="Arial" panose="020B0604020202020204" pitchFamily="34" charset="0"/>
                <a:cs typeface="Arial" panose="020B0604020202020204" pitchFamily="34" charset="0"/>
              </a:rPr>
              <a:t>: </a:t>
            </a:r>
            <a:r>
              <a:rPr lang="de-DE" altLang="de-DE" sz="800" b="0" dirty="0" smtClean="0">
                <a:solidFill>
                  <a:srgbClr val="000000"/>
                </a:solidFill>
                <a:latin typeface="Arial" charset="0"/>
              </a:rPr>
              <a:t>WTO</a:t>
            </a:r>
            <a:endParaRPr lang="de-DE" sz="800" b="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2852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62105" y="692696"/>
            <a:ext cx="7874001" cy="554038"/>
          </a:xfrm>
        </p:spPr>
        <p:txBody>
          <a:bodyPr>
            <a:noAutofit/>
          </a:bodyPr>
          <a:lstStyle/>
          <a:p>
            <a:r>
              <a:rPr lang="de-DE" sz="2400" dirty="0" smtClean="0"/>
              <a:t>Germany - </a:t>
            </a:r>
            <a:r>
              <a:rPr lang="de-DE" sz="2400" dirty="0" err="1" smtClean="0"/>
              <a:t>transport</a:t>
            </a:r>
            <a:r>
              <a:rPr lang="de-DE" sz="2400" dirty="0" smtClean="0"/>
              <a:t> </a:t>
            </a:r>
            <a:r>
              <a:rPr lang="de-DE" sz="2400" dirty="0" err="1" smtClean="0"/>
              <a:t>performance</a:t>
            </a:r>
            <a:r>
              <a:rPr lang="de-DE" sz="2400" dirty="0" smtClean="0"/>
              <a:t> </a:t>
            </a:r>
            <a:endParaRPr lang="de-DE" sz="2400" dirty="0"/>
          </a:p>
        </p:txBody>
      </p:sp>
      <p:sp>
        <p:nvSpPr>
          <p:cNvPr id="8" name="Textfeld 9"/>
          <p:cNvSpPr txBox="1"/>
          <p:nvPr/>
        </p:nvSpPr>
        <p:spPr>
          <a:xfrm>
            <a:off x="507257" y="6369531"/>
            <a:ext cx="4558304" cy="24006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311"/>
            <a:r>
              <a:rPr lang="de-DE" sz="800" b="0" dirty="0">
                <a:solidFill>
                  <a:srgbClr val="000000"/>
                </a:solidFill>
                <a:latin typeface="Arial" panose="020B0604020202020204" pitchFamily="34" charset="0"/>
                <a:cs typeface="Arial" panose="020B0604020202020204" pitchFamily="34" charset="0"/>
              </a:rPr>
              <a:t>Quelle: </a:t>
            </a:r>
            <a:r>
              <a:rPr lang="de-DE" altLang="de-DE" sz="800" b="0" dirty="0" smtClean="0">
                <a:solidFill>
                  <a:srgbClr val="000000"/>
                </a:solidFill>
                <a:latin typeface="Arial" charset="0"/>
              </a:rPr>
              <a:t>stat. Bundesamt      </a:t>
            </a:r>
            <a:r>
              <a:rPr lang="de-DE" sz="800" b="0" dirty="0" smtClean="0">
                <a:solidFill>
                  <a:srgbClr val="000000"/>
                </a:solidFill>
                <a:latin typeface="Arial" panose="020B0604020202020204" pitchFamily="34" charset="0"/>
                <a:cs typeface="Arial" panose="020B0604020202020204" pitchFamily="34" charset="0"/>
              </a:rPr>
              <a:t>aufgestellt</a:t>
            </a:r>
            <a:r>
              <a:rPr lang="de-DE" sz="800" b="0" dirty="0">
                <a:solidFill>
                  <a:srgbClr val="000000"/>
                </a:solidFill>
                <a:latin typeface="Arial" panose="020B0604020202020204" pitchFamily="34" charset="0"/>
                <a:cs typeface="Arial" panose="020B0604020202020204" pitchFamily="34" charset="0"/>
              </a:rPr>
              <a:t>: </a:t>
            </a:r>
            <a:r>
              <a:rPr lang="de-DE" sz="800" b="0" dirty="0" smtClean="0">
                <a:solidFill>
                  <a:srgbClr val="000000"/>
                </a:solidFill>
                <a:latin typeface="Arial" panose="020B0604020202020204" pitchFamily="34" charset="0"/>
                <a:cs typeface="Arial" panose="020B0604020202020204" pitchFamily="34" charset="0"/>
              </a:rPr>
              <a:t>19-09-04 Roe</a:t>
            </a:r>
            <a:endParaRPr lang="de-DE" sz="800" b="0" dirty="0">
              <a:solidFill>
                <a:srgbClr val="000000"/>
              </a:solidFill>
              <a:latin typeface="Arial" panose="020B0604020202020204" pitchFamily="34" charset="0"/>
              <a:cs typeface="Arial" panose="020B0604020202020204" pitchFamily="34" charset="0"/>
            </a:endParaRPr>
          </a:p>
        </p:txBody>
      </p:sp>
      <p:graphicFrame>
        <p:nvGraphicFramePr>
          <p:cNvPr id="16" name="Diagramm 15"/>
          <p:cNvGraphicFramePr>
            <a:graphicFrameLocks/>
          </p:cNvGraphicFramePr>
          <p:nvPr>
            <p:extLst>
              <p:ext uri="{D42A27DB-BD31-4B8C-83A1-F6EECF244321}">
                <p14:modId xmlns:p14="http://schemas.microsoft.com/office/powerpoint/2010/main" val="3247166156"/>
              </p:ext>
            </p:extLst>
          </p:nvPr>
        </p:nvGraphicFramePr>
        <p:xfrm>
          <a:off x="410355" y="1628800"/>
          <a:ext cx="7843243" cy="4480944"/>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feld 17"/>
          <p:cNvSpPr txBox="1"/>
          <p:nvPr/>
        </p:nvSpPr>
        <p:spPr>
          <a:xfrm>
            <a:off x="4644008" y="6220547"/>
            <a:ext cx="4102760" cy="297967"/>
          </a:xfrm>
          <a:prstGeom prst="rect">
            <a:avLst/>
          </a:prstGeom>
          <a:noFill/>
        </p:spPr>
        <p:txBody>
          <a:bodyPr wrap="square" rtlCol="0">
            <a:spAutoFit/>
          </a:bodyPr>
          <a:lstStyle/>
          <a:p>
            <a:pPr algn="r"/>
            <a:r>
              <a:rPr lang="de-DE" sz="1200" dirty="0" smtClean="0"/>
              <a:t>Index </a:t>
            </a:r>
            <a:r>
              <a:rPr lang="de-DE" sz="1200" dirty="0" smtClean="0">
                <a:cs typeface="Calibri" pitchFamily="34" charset="0"/>
              </a:rPr>
              <a:t>2007 = 100  %; </a:t>
            </a:r>
            <a:r>
              <a:rPr lang="de-DE" sz="1200" dirty="0" err="1" smtClean="0">
                <a:cs typeface="Calibri" pitchFamily="34" charset="0"/>
              </a:rPr>
              <a:t>performance</a:t>
            </a:r>
            <a:r>
              <a:rPr lang="de-DE" sz="1200" dirty="0" smtClean="0">
                <a:cs typeface="Calibri" pitchFamily="34" charset="0"/>
              </a:rPr>
              <a:t> in Mio. t/km</a:t>
            </a:r>
            <a:endParaRPr lang="de-DE" dirty="0" smtClean="0">
              <a:latin typeface="Calibri" panose="020F0502020204030204" pitchFamily="34" charset="0"/>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8051" y="4852854"/>
            <a:ext cx="683678" cy="75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9297" y="2809794"/>
            <a:ext cx="581135" cy="791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5468" y="3789040"/>
            <a:ext cx="616261" cy="70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132"/>
          <a:stretch/>
        </p:blipFill>
        <p:spPr bwMode="auto">
          <a:xfrm>
            <a:off x="7329470" y="1936245"/>
            <a:ext cx="1058953" cy="455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4779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a:extLst>
              <a:ext uri="{FF2B5EF4-FFF2-40B4-BE49-F238E27FC236}">
                <a16:creationId xmlns:a16="http://schemas.microsoft.com/office/drawing/2014/main" xmlns="" id="{8C0EE1DB-ECD3-4C15-808F-183F8545D34C}"/>
              </a:ext>
            </a:extLst>
          </p:cNvPr>
          <p:cNvGraphicFramePr>
            <a:graphicFrameLocks/>
          </p:cNvGraphicFramePr>
          <p:nvPr>
            <p:extLst>
              <p:ext uri="{D42A27DB-BD31-4B8C-83A1-F6EECF244321}">
                <p14:modId xmlns:p14="http://schemas.microsoft.com/office/powerpoint/2010/main" val="20365164"/>
              </p:ext>
            </p:extLst>
          </p:nvPr>
        </p:nvGraphicFramePr>
        <p:xfrm>
          <a:off x="397803" y="1916832"/>
          <a:ext cx="7486565"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feld 7"/>
          <p:cNvSpPr txBox="1"/>
          <p:nvPr/>
        </p:nvSpPr>
        <p:spPr>
          <a:xfrm>
            <a:off x="4625180" y="6093296"/>
            <a:ext cx="4100414" cy="483979"/>
          </a:xfrm>
          <a:prstGeom prst="rect">
            <a:avLst/>
          </a:prstGeom>
          <a:noFill/>
        </p:spPr>
        <p:txBody>
          <a:bodyPr wrap="square" rtlCol="0">
            <a:spAutoFit/>
          </a:bodyPr>
          <a:lstStyle/>
          <a:p>
            <a:pPr algn="r"/>
            <a:r>
              <a:rPr lang="de-DE" sz="1100" dirty="0" smtClean="0"/>
              <a:t>Values 2006 – 2018 linear </a:t>
            </a:r>
            <a:r>
              <a:rPr lang="de-DE" sz="1100" dirty="0" err="1"/>
              <a:t>trend</a:t>
            </a:r>
            <a:r>
              <a:rPr lang="de-DE" sz="1100" dirty="0"/>
              <a:t> </a:t>
            </a:r>
            <a:r>
              <a:rPr lang="de-DE" sz="1100" dirty="0" err="1" smtClean="0"/>
              <a:t>extrapolation</a:t>
            </a:r>
            <a:endParaRPr lang="de-DE" sz="1100" dirty="0" smtClean="0"/>
          </a:p>
          <a:p>
            <a:pPr algn="r"/>
            <a:r>
              <a:rPr lang="de-DE" sz="1100" dirty="0" smtClean="0"/>
              <a:t>2006 = 100%</a:t>
            </a:r>
            <a:endParaRPr lang="de-DE" dirty="0" smtClean="0">
              <a:latin typeface="Calibri" panose="020F0502020204030204" pitchFamily="34" charset="0"/>
            </a:endParaRPr>
          </a:p>
        </p:txBody>
      </p:sp>
      <p:sp>
        <p:nvSpPr>
          <p:cNvPr id="9" name="Textfeld 9"/>
          <p:cNvSpPr txBox="1"/>
          <p:nvPr/>
        </p:nvSpPr>
        <p:spPr>
          <a:xfrm>
            <a:off x="507257" y="6369531"/>
            <a:ext cx="4558304" cy="22647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311"/>
            <a:r>
              <a:rPr lang="de-DE" sz="800" b="0" dirty="0">
                <a:solidFill>
                  <a:srgbClr val="000000"/>
                </a:solidFill>
                <a:latin typeface="Arial" panose="020B0604020202020204" pitchFamily="34" charset="0"/>
                <a:cs typeface="Arial" panose="020B0604020202020204" pitchFamily="34" charset="0"/>
              </a:rPr>
              <a:t>Quelle: </a:t>
            </a:r>
            <a:r>
              <a:rPr lang="de-DE" altLang="de-DE" sz="800" b="0" dirty="0" err="1">
                <a:solidFill>
                  <a:srgbClr val="000000"/>
                </a:solidFill>
                <a:latin typeface="Arial" charset="0"/>
              </a:rPr>
              <a:t>destatis</a:t>
            </a:r>
            <a:r>
              <a:rPr lang="de-DE" altLang="de-DE" sz="800" b="0" dirty="0">
                <a:solidFill>
                  <a:srgbClr val="000000"/>
                </a:solidFill>
                <a:latin typeface="Arial" charset="0"/>
              </a:rPr>
              <a:t>, </a:t>
            </a:r>
            <a:r>
              <a:rPr lang="de-DE" altLang="de-DE" sz="800" b="0" dirty="0" err="1">
                <a:solidFill>
                  <a:srgbClr val="000000"/>
                </a:solidFill>
                <a:latin typeface="Arial" charset="0"/>
              </a:rPr>
              <a:t>ByLfStaD</a:t>
            </a:r>
            <a:r>
              <a:rPr lang="de-DE" altLang="de-DE" sz="800" b="0" dirty="0">
                <a:solidFill>
                  <a:srgbClr val="000000"/>
                </a:solidFill>
                <a:latin typeface="Arial" charset="0"/>
              </a:rPr>
              <a:t>, eigene Erhebung </a:t>
            </a:r>
            <a:r>
              <a:rPr lang="de-DE" altLang="de-DE" sz="800" b="0" dirty="0" smtClean="0">
                <a:solidFill>
                  <a:srgbClr val="000000"/>
                </a:solidFill>
                <a:latin typeface="Arial" charset="0"/>
              </a:rPr>
              <a:t>     </a:t>
            </a:r>
            <a:r>
              <a:rPr lang="de-DE" sz="800" b="0" dirty="0" smtClean="0">
                <a:solidFill>
                  <a:srgbClr val="000000"/>
                </a:solidFill>
                <a:latin typeface="Arial" panose="020B0604020202020204" pitchFamily="34" charset="0"/>
                <a:cs typeface="Arial" panose="020B0604020202020204" pitchFamily="34" charset="0"/>
              </a:rPr>
              <a:t>aufgestellt</a:t>
            </a:r>
            <a:r>
              <a:rPr lang="de-DE" sz="800" b="0" dirty="0">
                <a:solidFill>
                  <a:srgbClr val="000000"/>
                </a:solidFill>
                <a:latin typeface="Arial" panose="020B0604020202020204" pitchFamily="34" charset="0"/>
                <a:cs typeface="Arial" panose="020B0604020202020204" pitchFamily="34" charset="0"/>
              </a:rPr>
              <a:t>: </a:t>
            </a:r>
            <a:r>
              <a:rPr lang="de-DE" sz="800" b="0" dirty="0" smtClean="0">
                <a:solidFill>
                  <a:srgbClr val="000000"/>
                </a:solidFill>
                <a:latin typeface="Arial" panose="020B0604020202020204" pitchFamily="34" charset="0"/>
                <a:cs typeface="Arial" panose="020B0604020202020204" pitchFamily="34" charset="0"/>
              </a:rPr>
              <a:t>ZVH 19-06-24 Roe</a:t>
            </a:r>
            <a:endParaRPr lang="de-DE" sz="800" b="0" dirty="0">
              <a:solidFill>
                <a:srgbClr val="000000"/>
              </a:solidFill>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972" y="2132856"/>
            <a:ext cx="720700" cy="795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7855" y="4767815"/>
            <a:ext cx="864096" cy="533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6260" y="5284766"/>
            <a:ext cx="915691" cy="592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0181" y="2924944"/>
            <a:ext cx="184785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Box 2"/>
          <p:cNvSpPr txBox="1">
            <a:spLocks noChangeArrowheads="1"/>
          </p:cNvSpPr>
          <p:nvPr/>
        </p:nvSpPr>
        <p:spPr bwMode="auto">
          <a:xfrm>
            <a:off x="251520" y="764703"/>
            <a:ext cx="8496944"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0" fontAlgn="base" hangingPunct="0">
              <a:spcBef>
                <a:spcPct val="0"/>
              </a:spcBef>
              <a:spcAft>
                <a:spcPct val="0"/>
              </a:spcAft>
            </a:pPr>
            <a:r>
              <a:rPr lang="de-DE" altLang="de-DE" b="1" dirty="0" err="1" smtClean="0">
                <a:solidFill>
                  <a:srgbClr val="000000"/>
                </a:solidFill>
                <a:latin typeface="+mn-lt"/>
                <a:ea typeface="Calibri" pitchFamily="34" charset="0"/>
                <a:cs typeface="Calibri" pitchFamily="34" charset="0"/>
              </a:rPr>
              <a:t>Turning</a:t>
            </a:r>
            <a:r>
              <a:rPr lang="de-DE" altLang="de-DE" b="1" dirty="0" smtClean="0">
                <a:solidFill>
                  <a:srgbClr val="000000"/>
                </a:solidFill>
                <a:latin typeface="+mn-lt"/>
                <a:ea typeface="Calibri" pitchFamily="34" charset="0"/>
                <a:cs typeface="Calibri" pitchFamily="34" charset="0"/>
              </a:rPr>
              <a:t> </a:t>
            </a:r>
            <a:r>
              <a:rPr lang="de-DE" altLang="de-DE" b="1" dirty="0" err="1" smtClean="0">
                <a:solidFill>
                  <a:srgbClr val="000000"/>
                </a:solidFill>
                <a:latin typeface="+mn-lt"/>
                <a:ea typeface="Calibri" pitchFamily="34" charset="0"/>
                <a:cs typeface="Calibri" pitchFamily="34" charset="0"/>
              </a:rPr>
              <a:t>around</a:t>
            </a:r>
            <a:r>
              <a:rPr lang="de-DE" altLang="de-DE" b="1" dirty="0" smtClean="0">
                <a:solidFill>
                  <a:srgbClr val="000000"/>
                </a:solidFill>
                <a:latin typeface="+mn-lt"/>
                <a:ea typeface="Calibri" pitchFamily="34" charset="0"/>
                <a:cs typeface="Calibri" pitchFamily="34" charset="0"/>
              </a:rPr>
              <a:t> </a:t>
            </a:r>
            <a:r>
              <a:rPr lang="de-DE" altLang="de-DE" b="1" dirty="0" err="1" smtClean="0">
                <a:solidFill>
                  <a:srgbClr val="000000"/>
                </a:solidFill>
                <a:latin typeface="+mn-lt"/>
                <a:ea typeface="Calibri" pitchFamily="34" charset="0"/>
                <a:cs typeface="Calibri" pitchFamily="34" charset="0"/>
              </a:rPr>
              <a:t>stagnation</a:t>
            </a:r>
            <a:endParaRPr lang="de-DE" altLang="de-DE" b="1" dirty="0">
              <a:solidFill>
                <a:srgbClr val="000000"/>
              </a:solidFill>
              <a:latin typeface="+mn-lt"/>
              <a:ea typeface="Calibri" pitchFamily="34" charset="0"/>
              <a:cs typeface="Calibri" pitchFamily="34" charset="0"/>
            </a:endParaRPr>
          </a:p>
        </p:txBody>
      </p:sp>
      <p:sp>
        <p:nvSpPr>
          <p:cNvPr id="11" name="Textfeld 10"/>
          <p:cNvSpPr txBox="1"/>
          <p:nvPr/>
        </p:nvSpPr>
        <p:spPr>
          <a:xfrm>
            <a:off x="863923" y="1628800"/>
            <a:ext cx="7273428" cy="36759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r>
              <a:rPr lang="de-DE" altLang="de-DE" dirty="0" err="1" smtClean="0">
                <a:ea typeface="Calibri" pitchFamily="34" charset="0"/>
                <a:cs typeface="Calibri" pitchFamily="34" charset="0"/>
              </a:rPr>
              <a:t>Ship</a:t>
            </a:r>
            <a:r>
              <a:rPr lang="de-DE" altLang="de-DE" dirty="0" smtClean="0">
                <a:ea typeface="Calibri" pitchFamily="34" charset="0"/>
                <a:cs typeface="Calibri" pitchFamily="34" charset="0"/>
              </a:rPr>
              <a:t> </a:t>
            </a:r>
            <a:r>
              <a:rPr lang="de-DE" altLang="de-DE" dirty="0" err="1" smtClean="0">
                <a:ea typeface="Calibri" pitchFamily="34" charset="0"/>
                <a:cs typeface="Calibri" pitchFamily="34" charset="0"/>
              </a:rPr>
              <a:t>cargo</a:t>
            </a:r>
            <a:r>
              <a:rPr lang="de-DE" altLang="de-DE" dirty="0" smtClean="0">
                <a:ea typeface="Calibri" pitchFamily="34" charset="0"/>
                <a:cs typeface="Calibri" pitchFamily="34" charset="0"/>
              </a:rPr>
              <a:t> </a:t>
            </a:r>
            <a:r>
              <a:rPr lang="de-DE" altLang="de-DE" dirty="0" err="1" smtClean="0">
                <a:ea typeface="Calibri" pitchFamily="34" charset="0"/>
                <a:cs typeface="Calibri" pitchFamily="34" charset="0"/>
              </a:rPr>
              <a:t>handling</a:t>
            </a:r>
            <a:r>
              <a:rPr lang="de-DE" altLang="de-DE" dirty="0" smtClean="0">
                <a:ea typeface="Calibri" pitchFamily="34" charset="0"/>
                <a:cs typeface="Calibri" pitchFamily="34" charset="0"/>
              </a:rPr>
              <a:t> at </a:t>
            </a:r>
            <a:r>
              <a:rPr lang="de-DE" altLang="de-DE" dirty="0" err="1" smtClean="0">
                <a:ea typeface="Calibri" pitchFamily="34" charset="0"/>
                <a:cs typeface="Calibri" pitchFamily="34" charset="0"/>
              </a:rPr>
              <a:t>inland</a:t>
            </a:r>
            <a:r>
              <a:rPr lang="de-DE" altLang="de-DE" dirty="0" smtClean="0">
                <a:ea typeface="Calibri" pitchFamily="34" charset="0"/>
                <a:cs typeface="Calibri" pitchFamily="34" charset="0"/>
              </a:rPr>
              <a:t> </a:t>
            </a:r>
            <a:r>
              <a:rPr lang="de-DE" altLang="de-DE" dirty="0" err="1" smtClean="0">
                <a:ea typeface="Calibri" pitchFamily="34" charset="0"/>
                <a:cs typeface="Calibri" pitchFamily="34" charset="0"/>
              </a:rPr>
              <a:t>ports</a:t>
            </a:r>
            <a:r>
              <a:rPr lang="de-DE" altLang="de-DE" dirty="0" smtClean="0">
                <a:ea typeface="Calibri" pitchFamily="34" charset="0"/>
                <a:cs typeface="Calibri" pitchFamily="34" charset="0"/>
              </a:rPr>
              <a:t>   </a:t>
            </a:r>
            <a:r>
              <a:rPr lang="de-DE" altLang="de-DE" b="0" dirty="0" smtClean="0">
                <a:ea typeface="Calibri" pitchFamily="34" charset="0"/>
                <a:cs typeface="Calibri" pitchFamily="34" charset="0"/>
              </a:rPr>
              <a:t>Germany/Bavaria/Straubing</a:t>
            </a:r>
            <a:endParaRPr kumimoji="0" lang="de-DE" sz="1600" b="0" i="0" u="none" strike="noStrike" cap="none" spc="0" normalizeH="0" baseline="0" dirty="0">
              <a:ln>
                <a:noFill/>
              </a:ln>
              <a:solidFill>
                <a:srgbClr val="000000"/>
              </a:solidFill>
              <a:effectLst/>
              <a:uFillTx/>
              <a:sym typeface="Arial"/>
            </a:endParaRPr>
          </a:p>
        </p:txBody>
      </p:sp>
    </p:spTree>
    <p:extLst>
      <p:ext uri="{BB962C8B-B14F-4D97-AF65-F5344CB8AC3E}">
        <p14:creationId xmlns:p14="http://schemas.microsoft.com/office/powerpoint/2010/main" val="3893816490"/>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
          <p:cNvSpPr txBox="1">
            <a:spLocks noChangeArrowheads="1"/>
          </p:cNvSpPr>
          <p:nvPr/>
        </p:nvSpPr>
        <p:spPr bwMode="auto">
          <a:xfrm>
            <a:off x="323528" y="1457680"/>
            <a:ext cx="792162" cy="27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defTabSz="457200" fontAlgn="base" hangingPunct="0">
              <a:lnSpc>
                <a:spcPct val="120000"/>
              </a:lnSpc>
              <a:spcBef>
                <a:spcPct val="0"/>
              </a:spcBef>
              <a:spcAft>
                <a:spcPct val="0"/>
              </a:spcAft>
            </a:pPr>
            <a:r>
              <a:rPr lang="de-DE" altLang="de-DE" sz="1200" b="1" kern="0" dirty="0">
                <a:solidFill>
                  <a:srgbClr val="000000"/>
                </a:solidFill>
                <a:latin typeface="Arial" panose="020B0604020202020204" pitchFamily="34" charset="0"/>
                <a:cs typeface="Arial" panose="020B0604020202020204" pitchFamily="34" charset="0"/>
                <a:sym typeface="Arial"/>
              </a:rPr>
              <a:t>in %</a:t>
            </a:r>
          </a:p>
        </p:txBody>
      </p:sp>
      <p:sp>
        <p:nvSpPr>
          <p:cNvPr id="12" name="Text Box 2"/>
          <p:cNvSpPr txBox="1">
            <a:spLocks noChangeArrowheads="1"/>
          </p:cNvSpPr>
          <p:nvPr/>
        </p:nvSpPr>
        <p:spPr bwMode="auto">
          <a:xfrm>
            <a:off x="179512" y="764704"/>
            <a:ext cx="8424936" cy="511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defTabSz="457200" eaLnBrk="0" fontAlgn="base" hangingPunct="0">
              <a:lnSpc>
                <a:spcPct val="120000"/>
              </a:lnSpc>
              <a:spcBef>
                <a:spcPct val="0"/>
              </a:spcBef>
              <a:spcAft>
                <a:spcPct val="0"/>
              </a:spcAft>
            </a:pPr>
            <a:r>
              <a:rPr lang="de-DE" altLang="de-DE" b="1" kern="0" dirty="0" err="1" smtClean="0">
                <a:solidFill>
                  <a:srgbClr val="000000"/>
                </a:solidFill>
                <a:latin typeface="Arial"/>
                <a:ea typeface="Calibri" pitchFamily="34" charset="0"/>
                <a:cs typeface="Calibri" pitchFamily="34" charset="0"/>
                <a:sym typeface="Arial"/>
              </a:rPr>
              <a:t>Straubing‘s</a:t>
            </a:r>
            <a:r>
              <a:rPr lang="de-DE" altLang="de-DE" b="1" kern="0" dirty="0" smtClean="0">
                <a:solidFill>
                  <a:srgbClr val="000000"/>
                </a:solidFill>
                <a:latin typeface="Arial"/>
                <a:ea typeface="Calibri" pitchFamily="34" charset="0"/>
                <a:cs typeface="Calibri" pitchFamily="34" charset="0"/>
                <a:sym typeface="Arial"/>
              </a:rPr>
              <a:t> </a:t>
            </a:r>
            <a:r>
              <a:rPr lang="de-DE" altLang="de-DE" b="1" kern="0" dirty="0" err="1" smtClean="0">
                <a:solidFill>
                  <a:srgbClr val="000000"/>
                </a:solidFill>
                <a:latin typeface="Arial"/>
                <a:ea typeface="Calibri" pitchFamily="34" charset="0"/>
                <a:cs typeface="Calibri" pitchFamily="34" charset="0"/>
                <a:sym typeface="Arial"/>
              </a:rPr>
              <a:t>waterside</a:t>
            </a:r>
            <a:r>
              <a:rPr lang="de-DE" altLang="de-DE" b="1" kern="0" dirty="0" smtClean="0">
                <a:solidFill>
                  <a:srgbClr val="000000"/>
                </a:solidFill>
                <a:latin typeface="Arial"/>
                <a:ea typeface="Calibri" pitchFamily="34" charset="0"/>
                <a:cs typeface="Calibri" pitchFamily="34" charset="0"/>
                <a:sym typeface="Arial"/>
              </a:rPr>
              <a:t> transshipment – </a:t>
            </a:r>
            <a:r>
              <a:rPr lang="de-DE" altLang="de-DE" b="1" kern="0" dirty="0">
                <a:solidFill>
                  <a:srgbClr val="000000"/>
                </a:solidFill>
                <a:latin typeface="Arial"/>
                <a:ea typeface="Calibri" pitchFamily="34" charset="0"/>
                <a:cs typeface="Calibri" pitchFamily="34" charset="0"/>
                <a:sym typeface="Arial"/>
              </a:rPr>
              <a:t>Biomass push</a:t>
            </a:r>
          </a:p>
        </p:txBody>
      </p:sp>
      <p:sp>
        <p:nvSpPr>
          <p:cNvPr id="6" name="Textfeld 5"/>
          <p:cNvSpPr txBox="1"/>
          <p:nvPr/>
        </p:nvSpPr>
        <p:spPr>
          <a:xfrm>
            <a:off x="611560" y="6353616"/>
            <a:ext cx="5688632" cy="226472"/>
          </a:xfrm>
          <a:prstGeom prst="rect">
            <a:avLst/>
          </a:prstGeom>
          <a:noFill/>
        </p:spPr>
        <p:txBody>
          <a:bodyPr wrap="square" rtlCol="0">
            <a:spAutoFit/>
          </a:bodyPr>
          <a:lstStyle/>
          <a:p>
            <a:pPr defTabSz="457200" hangingPunct="0">
              <a:lnSpc>
                <a:spcPct val="120000"/>
              </a:lnSpc>
            </a:pPr>
            <a:r>
              <a:rPr lang="de-DE" sz="800" b="0" kern="0" dirty="0">
                <a:solidFill>
                  <a:srgbClr val="000000"/>
                </a:solidFill>
                <a:sym typeface="Arial"/>
              </a:rPr>
              <a:t>Source: own </a:t>
            </a:r>
            <a:r>
              <a:rPr lang="de-DE" sz="800" b="0" kern="0" dirty="0" err="1">
                <a:solidFill>
                  <a:srgbClr val="000000"/>
                </a:solidFill>
                <a:sym typeface="Arial"/>
              </a:rPr>
              <a:t>visualization</a:t>
            </a:r>
            <a:endParaRPr lang="de-DE" sz="800" b="0" kern="0" dirty="0">
              <a:solidFill>
                <a:srgbClr val="000000"/>
              </a:solidFill>
              <a:sym typeface="Arial"/>
            </a:endParaRPr>
          </a:p>
        </p:txBody>
      </p:sp>
      <p:graphicFrame>
        <p:nvGraphicFramePr>
          <p:cNvPr id="8" name="Chart 1"/>
          <p:cNvGraphicFramePr>
            <a:graphicFrameLocks/>
          </p:cNvGraphicFramePr>
          <p:nvPr>
            <p:extLst>
              <p:ext uri="{D42A27DB-BD31-4B8C-83A1-F6EECF244321}">
                <p14:modId xmlns:p14="http://schemas.microsoft.com/office/powerpoint/2010/main" val="2130809477"/>
              </p:ext>
            </p:extLst>
          </p:nvPr>
        </p:nvGraphicFramePr>
        <p:xfrm>
          <a:off x="335868" y="1916832"/>
          <a:ext cx="8109572" cy="424470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feld 1"/>
          <p:cNvSpPr txBox="1"/>
          <p:nvPr/>
        </p:nvSpPr>
        <p:spPr>
          <a:xfrm>
            <a:off x="3264051" y="5802414"/>
            <a:ext cx="947909" cy="293733"/>
          </a:xfrm>
          <a:prstGeom prst="rect">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l" defTabSz="457200" rtl="0" fontAlgn="auto" latinLnBrk="0" hangingPunct="0">
              <a:lnSpc>
                <a:spcPct val="120000"/>
              </a:lnSpc>
              <a:spcBef>
                <a:spcPts val="0"/>
              </a:spcBef>
              <a:spcAft>
                <a:spcPts val="0"/>
              </a:spcAft>
              <a:buClrTx/>
              <a:buSzTx/>
              <a:buFontTx/>
              <a:buNone/>
              <a:tabLst/>
            </a:pPr>
            <a:r>
              <a:rPr kumimoji="0" lang="de-DE" sz="1200" b="1" i="0" u="none" strike="noStrike" cap="none" spc="0" normalizeH="0" baseline="0" dirty="0" err="1" smtClean="0">
                <a:ln>
                  <a:noFill/>
                </a:ln>
                <a:solidFill>
                  <a:srgbClr val="000000"/>
                </a:solidFill>
                <a:effectLst/>
                <a:uFillTx/>
                <a:latin typeface="+mn-lt"/>
                <a:ea typeface="+mn-ea"/>
                <a:cs typeface="+mn-cs"/>
                <a:sym typeface="Arial"/>
              </a:rPr>
              <a:t>Biomass</a:t>
            </a:r>
            <a:endParaRPr kumimoji="0" lang="de-DE" sz="1200" b="1" i="0" u="none" strike="noStrike" cap="none" spc="0" normalizeH="0" baseline="0" dirty="0">
              <a:ln>
                <a:noFill/>
              </a:ln>
              <a:solidFill>
                <a:srgbClr val="000000"/>
              </a:solidFill>
              <a:effectLst/>
              <a:uFillTx/>
              <a:latin typeface="+mn-lt"/>
              <a:ea typeface="+mn-ea"/>
              <a:cs typeface="+mn-cs"/>
              <a:sym typeface="Arial"/>
            </a:endParaRPr>
          </a:p>
        </p:txBody>
      </p:sp>
      <p:sp>
        <p:nvSpPr>
          <p:cNvPr id="13" name="Textfeld 12"/>
          <p:cNvSpPr txBox="1"/>
          <p:nvPr/>
        </p:nvSpPr>
        <p:spPr>
          <a:xfrm>
            <a:off x="4413320" y="5802413"/>
            <a:ext cx="1454824" cy="293733"/>
          </a:xfrm>
          <a:prstGeom prst="rect">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l" defTabSz="457200" rtl="0" fontAlgn="auto" latinLnBrk="0" hangingPunct="0">
              <a:lnSpc>
                <a:spcPct val="120000"/>
              </a:lnSpc>
              <a:spcBef>
                <a:spcPts val="0"/>
              </a:spcBef>
              <a:spcAft>
                <a:spcPts val="0"/>
              </a:spcAft>
              <a:buClrTx/>
              <a:buSzTx/>
              <a:buFontTx/>
              <a:buNone/>
              <a:tabLst/>
            </a:pPr>
            <a:r>
              <a:rPr kumimoji="0" lang="de-DE" sz="1200" b="1" i="0" u="none" strike="noStrike" cap="none" spc="0" normalizeH="0" baseline="0" dirty="0" smtClean="0">
                <a:ln>
                  <a:noFill/>
                </a:ln>
                <a:solidFill>
                  <a:srgbClr val="000000"/>
                </a:solidFill>
                <a:effectLst/>
                <a:uFillTx/>
                <a:latin typeface="+mn-lt"/>
                <a:ea typeface="+mn-ea"/>
                <a:cs typeface="+mn-cs"/>
                <a:sym typeface="Arial"/>
              </a:rPr>
              <a:t>Non-</a:t>
            </a:r>
            <a:r>
              <a:rPr kumimoji="0" lang="de-DE" sz="1200" b="1" i="0" u="none" strike="noStrike" cap="none" spc="0" normalizeH="0" baseline="0" dirty="0" err="1" smtClean="0">
                <a:ln>
                  <a:noFill/>
                </a:ln>
                <a:solidFill>
                  <a:srgbClr val="000000"/>
                </a:solidFill>
                <a:effectLst/>
                <a:uFillTx/>
                <a:latin typeface="+mn-lt"/>
                <a:ea typeface="+mn-ea"/>
                <a:cs typeface="+mn-cs"/>
                <a:sym typeface="Arial"/>
              </a:rPr>
              <a:t>Biomass</a:t>
            </a:r>
            <a:endParaRPr kumimoji="0" lang="de-DE" sz="1200" b="1" i="0" u="none" strike="noStrike" cap="none" spc="0" normalizeH="0" baseline="0" dirty="0">
              <a:ln>
                <a:noFill/>
              </a:ln>
              <a:solidFill>
                <a:srgbClr val="000000"/>
              </a:solidFill>
              <a:effectLst/>
              <a:uFillTx/>
              <a:latin typeface="+mn-lt"/>
              <a:ea typeface="+mn-ea"/>
              <a:cs typeface="+mn-cs"/>
              <a:sym typeface="Arial"/>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971" y="2060848"/>
            <a:ext cx="587461"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7775740"/>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Hafen-Design">
      <a:dk1>
        <a:srgbClr val="000000"/>
      </a:dk1>
      <a:lt1>
        <a:srgbClr val="FFFFFF"/>
      </a:lt1>
      <a:dk2>
        <a:srgbClr val="53585F"/>
      </a:dk2>
      <a:lt2>
        <a:srgbClr val="DCDEE0"/>
      </a:lt2>
      <a:accent1>
        <a:srgbClr val="00AAED"/>
      </a:accent1>
      <a:accent2>
        <a:srgbClr val="3B73BA"/>
      </a:accent2>
      <a:accent3>
        <a:srgbClr val="B2E5FA"/>
      </a:accent3>
      <a:accent4>
        <a:srgbClr val="B2E5FA"/>
      </a:accent4>
      <a:accent5>
        <a:srgbClr val="53585F"/>
      </a:accent5>
      <a:accent6>
        <a:srgbClr val="FFFFFF"/>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254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254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25400" dist="12700" dir="5400000" rotWithShape="0">
            <a:srgbClr val="000000">
              <a:alpha val="50000"/>
            </a:srgbClr>
          </a:outerShdw>
        </a:effectLst>
        <a:sp3d/>
      </a:spPr>
      <a:bodyPr rot="0" spcFirstLastPara="1" vertOverflow="overflow" horzOverflow="overflow" vert="horz" wrap="square" lIns="35718" tIns="35718" rIns="35718" bIns="35718" numCol="1" spcCol="38100" rtlCol="0" anchor="ctr">
        <a:spAutoFit/>
      </a:bodyPr>
      <a:lstStyle>
        <a:defPPr marL="0" marR="0" indent="0" algn="ctr" defTabSz="410765"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5718" tIns="35718" rIns="35718" bIns="35718" numCol="1" spcCol="38100" rtlCol="0" anchor="ctr">
        <a:spAutoFit/>
      </a:bodyPr>
      <a:lstStyle>
        <a:defPPr marL="0" marR="0" indent="0" algn="l" defTabSz="457200" rtl="0" fontAlgn="auto" latinLnBrk="0" hangingPunct="0">
          <a:lnSpc>
            <a:spcPct val="120000"/>
          </a:lnSpc>
          <a:spcBef>
            <a:spcPts val="0"/>
          </a:spcBef>
          <a:spcAft>
            <a:spcPts val="0"/>
          </a:spcAft>
          <a:buClrTx/>
          <a:buSzTx/>
          <a:buFontTx/>
          <a:buNone/>
          <a:tabLst/>
          <a:defRPr kumimoji="0" sz="1600" b="1"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White">
  <a:themeElements>
    <a:clrScheme name="Hafen-Design">
      <a:dk1>
        <a:srgbClr val="000000"/>
      </a:dk1>
      <a:lt1>
        <a:srgbClr val="FFFFFF"/>
      </a:lt1>
      <a:dk2>
        <a:srgbClr val="53585F"/>
      </a:dk2>
      <a:lt2>
        <a:srgbClr val="DCDEE0"/>
      </a:lt2>
      <a:accent1>
        <a:srgbClr val="00AAED"/>
      </a:accent1>
      <a:accent2>
        <a:srgbClr val="3B73BA"/>
      </a:accent2>
      <a:accent3>
        <a:srgbClr val="B2E5FA"/>
      </a:accent3>
      <a:accent4>
        <a:srgbClr val="B2E5FA"/>
      </a:accent4>
      <a:accent5>
        <a:srgbClr val="53585F"/>
      </a:accent5>
      <a:accent6>
        <a:srgbClr val="FFFFFF"/>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254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254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25400" dist="12700" dir="5400000" rotWithShape="0">
            <a:srgbClr val="000000">
              <a:alpha val="50000"/>
            </a:srgbClr>
          </a:outerShdw>
        </a:effectLst>
        <a:sp3d/>
      </a:spPr>
      <a:bodyPr rot="0" spcFirstLastPara="1" vertOverflow="overflow" horzOverflow="overflow" vert="horz" wrap="square" lIns="35718" tIns="35718" rIns="35718" bIns="35718" numCol="1" spcCol="38100" rtlCol="0" anchor="ctr">
        <a:spAutoFit/>
      </a:bodyPr>
      <a:lstStyle>
        <a:defPPr marL="0" marR="0" indent="0" algn="ctr" defTabSz="410765"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5718" tIns="35718" rIns="35718" bIns="35718" numCol="1" spcCol="38100" rtlCol="0" anchor="ctr">
        <a:spAutoFit/>
      </a:bodyPr>
      <a:lstStyle>
        <a:defPPr marL="0" marR="0" indent="0" algn="l" defTabSz="457200" rtl="0" fontAlgn="auto" latinLnBrk="0" hangingPunct="0">
          <a:lnSpc>
            <a:spcPct val="120000"/>
          </a:lnSpc>
          <a:spcBef>
            <a:spcPts val="0"/>
          </a:spcBef>
          <a:spcAft>
            <a:spcPts val="0"/>
          </a:spcAft>
          <a:buClrTx/>
          <a:buSzTx/>
          <a:buFontTx/>
          <a:buNone/>
          <a:tabLst/>
          <a:defRPr kumimoji="0" sz="1600" b="1"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254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254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25400" dist="12700" dir="5400000" rotWithShape="0">
            <a:srgbClr val="000000">
              <a:alpha val="50000"/>
            </a:srgbClr>
          </a:outerShdw>
        </a:effectLst>
        <a:sp3d/>
      </a:spPr>
      <a:bodyPr rot="0" spcFirstLastPara="1" vertOverflow="overflow" horzOverflow="overflow" vert="horz" wrap="square" lIns="35718" tIns="35718" rIns="35718" bIns="35718" numCol="1" spcCol="38100" rtlCol="0" anchor="ctr">
        <a:spAutoFit/>
      </a:bodyPr>
      <a:lstStyle>
        <a:defPPr marL="0" marR="0" indent="0" algn="ctr" defTabSz="410765"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5718" tIns="35718" rIns="35718" bIns="35718" numCol="1" spcCol="38100" rtlCol="0" anchor="ctr">
        <a:spAutoFit/>
      </a:bodyPr>
      <a:lstStyle>
        <a:defPPr marL="0" marR="0" indent="0" algn="l" defTabSz="457200" rtl="0" fontAlgn="auto" latinLnBrk="0" hangingPunct="0">
          <a:lnSpc>
            <a:spcPct val="120000"/>
          </a:lnSpc>
          <a:spcBef>
            <a:spcPts val="0"/>
          </a:spcBef>
          <a:spcAft>
            <a:spcPts val="0"/>
          </a:spcAft>
          <a:buClrTx/>
          <a:buSzTx/>
          <a:buFontTx/>
          <a:buNone/>
          <a:tabLst/>
          <a:defRPr kumimoji="0" sz="1600" b="1"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907</Words>
  <Application>Microsoft Office PowerPoint</Application>
  <PresentationFormat>Bildschirmpräsentation (4:3)</PresentationFormat>
  <Paragraphs>124</Paragraphs>
  <Slides>27</Slides>
  <Notes>13</Notes>
  <HiddenSlides>0</HiddenSlides>
  <MMClips>0</MMClips>
  <ScaleCrop>false</ScaleCrop>
  <HeadingPairs>
    <vt:vector size="4" baseType="variant">
      <vt:variant>
        <vt:lpstr>Design</vt:lpstr>
      </vt:variant>
      <vt:variant>
        <vt:i4>2</vt:i4>
      </vt:variant>
      <vt:variant>
        <vt:lpstr>Folientitel</vt:lpstr>
      </vt:variant>
      <vt:variant>
        <vt:i4>27</vt:i4>
      </vt:variant>
    </vt:vector>
  </HeadingPairs>
  <TitlesOfParts>
    <vt:vector size="29" baseType="lpstr">
      <vt:lpstr>White</vt:lpstr>
      <vt:lpstr>1_White</vt:lpstr>
      <vt:lpstr>PowerPoint-Präsentation</vt:lpstr>
      <vt:lpstr>Inland navigation – any reasons to celebrate?</vt:lpstr>
      <vt:lpstr>Nothing but growth</vt:lpstr>
      <vt:lpstr>world population </vt:lpstr>
      <vt:lpstr>world economy </vt:lpstr>
      <vt:lpstr>world trade </vt:lpstr>
      <vt:lpstr>Germany - transport performance </vt:lpstr>
      <vt:lpstr>PowerPoint-Präsentation</vt:lpstr>
      <vt:lpstr>PowerPoint-Präsentation</vt:lpstr>
      <vt:lpstr>PowerPoint-Präsentation</vt:lpstr>
      <vt:lpstr>High &amp; Heavy – a further significant push for inland navigation?</vt:lpstr>
      <vt:lpstr>PowerPoint-Präsentation</vt:lpstr>
      <vt:lpstr>Increasing troubles for project cargo</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Why is the potential not used?</vt:lpstr>
      <vt:lpstr>PowerPoint-Präsentation</vt:lpstr>
      <vt:lpstr>It already works at the danube towards Bulgaria</vt:lpstr>
      <vt:lpstr>Inland navigation – maybe there is reason to celebrate next year?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Lena-Maria Bredl</dc:creator>
  <cp:lastModifiedBy>Alexandra Dietl</cp:lastModifiedBy>
  <cp:revision>309</cp:revision>
  <cp:lastPrinted>2019-02-04T14:44:43Z</cp:lastPrinted>
  <dcterms:modified xsi:type="dcterms:W3CDTF">2019-09-09T07:08:01Z</dcterms:modified>
</cp:coreProperties>
</file>